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C8534B-4A71-4016-B56E-F5E8F645B041}">
  <a:tblStyle styleId="{FEC8534B-4A71-4016-B56E-F5E8F645B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c1997cbf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c1997cbf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c1997cbf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c1997cbf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b8ed53e2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b8ed53e2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c1997cbf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c1997cbf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c1997cbf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8c1997cbf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c1997cbf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c1997cbf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c1997cbfd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c1997cbfd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c1997cbfd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8c1997cbfd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c1997cbfd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c1997cbfd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8c1997cbf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8c1997cbf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c1997cbf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c1997cbf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c1997cbfd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c1997cbfd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c1997cbfd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c1997cbfd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c1997cbf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c1997cbf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c1997cbfd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c1997cbfd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c1997cbfd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c1997cbf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c1997cbfd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c1997cbfd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c1997cbf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c1997cbf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c1997cbfd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c1997cbf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c1997cbf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c1997cbf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c1997cb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c1997cb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b8ed53e2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b8ed53e2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bed413fd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8bed413fd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3be0b74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93be0b74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8c1997cbf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8c1997cbf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8b8ed53e2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8b8ed53e2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0nUD5s7uvmqXzaULb1w1qWI50cCue0nU7EqhJckVbAw/copy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spreadsheets/d/10nUD5s7uvmqXzaULb1w1qWI50cCue0nU7EqhJckVbAw/copy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0nUD5s7uvmqXzaULb1w1qWI50cCue0nU7EqhJckVbAw/copy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ctrTitle"/>
          </p:nvPr>
        </p:nvSpPr>
        <p:spPr>
          <a:xfrm>
            <a:off x="200175" y="1016375"/>
            <a:ext cx="45996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Buddy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Aplikačný software - AI Chatbot</a:t>
            </a:r>
            <a:endParaRPr/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200175" y="3373344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Matúš Labaj</a:t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854" name="Google Shape;854;p34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55" name="Google Shape;855;p34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</a:t>
            </a:r>
            <a:r>
              <a:rPr lang="en"/>
              <a:t> full of iron oxide dust, giving this planet its reddish cast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4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857" name="Google Shape;857;p34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</a:t>
            </a:r>
            <a:r>
              <a:rPr lang="en"/>
              <a:t> the biggest one and the fourth-brightest object in the sky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4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859" name="Google Shape;859;p34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</a:t>
            </a:r>
            <a:r>
              <a:rPr lang="en"/>
              <a:t> a gas giant, composed mostly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34"/>
          <p:cNvGrpSpPr/>
          <p:nvPr/>
        </p:nvGrpSpPr>
        <p:grpSpPr>
          <a:xfrm>
            <a:off x="1645117" y="1866256"/>
            <a:ext cx="466361" cy="466336"/>
            <a:chOff x="1487200" y="2021475"/>
            <a:chExt cx="483125" cy="483150"/>
          </a:xfrm>
        </p:grpSpPr>
        <p:sp>
          <p:nvSpPr>
            <p:cNvPr id="861" name="Google Shape;861;p34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5" name="Google Shape;865;p34"/>
          <p:cNvGrpSpPr/>
          <p:nvPr/>
        </p:nvGrpSpPr>
        <p:grpSpPr>
          <a:xfrm>
            <a:off x="4338843" y="1866258"/>
            <a:ext cx="466331" cy="466332"/>
            <a:chOff x="3282325" y="2035675"/>
            <a:chExt cx="459575" cy="454825"/>
          </a:xfrm>
        </p:grpSpPr>
        <p:sp>
          <p:nvSpPr>
            <p:cNvPr id="866" name="Google Shape;866;p34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0" name="Google Shape;870;p34"/>
          <p:cNvSpPr/>
          <p:nvPr/>
        </p:nvSpPr>
        <p:spPr>
          <a:xfrm>
            <a:off x="7032558" y="1872738"/>
            <a:ext cx="466343" cy="453373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5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6" name="Google Shape;876;p35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 AND COMPETITION</a:t>
            </a:r>
            <a:endParaRPr/>
          </a:p>
        </p:txBody>
      </p:sp>
      <p:grpSp>
        <p:nvGrpSpPr>
          <p:cNvPr id="877" name="Google Shape;877;p35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878" name="Google Shape;878;p35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897" name="Google Shape;897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6"/>
          <p:cNvSpPr/>
          <p:nvPr/>
        </p:nvSpPr>
        <p:spPr>
          <a:xfrm>
            <a:off x="33804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53403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72240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1496825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7108850" y="1610275"/>
            <a:ext cx="653700" cy="6537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5225150" y="1610275"/>
            <a:ext cx="653700" cy="653700"/>
          </a:xfrm>
          <a:prstGeom prst="pie">
            <a:avLst>
              <a:gd fmla="val 0" name="adj1"/>
              <a:gd fmla="val 191425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265250" y="1610275"/>
            <a:ext cx="653700" cy="653700"/>
          </a:xfrm>
          <a:prstGeom prst="pie">
            <a:avLst>
              <a:gd fmla="val 0" name="adj1"/>
              <a:gd fmla="val 1383853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1381625" y="1610275"/>
            <a:ext cx="653700" cy="653700"/>
          </a:xfrm>
          <a:prstGeom prst="pie">
            <a:avLst>
              <a:gd fmla="val 0" name="adj1"/>
              <a:gd fmla="val 902656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6"/>
          <p:cNvSpPr txBox="1"/>
          <p:nvPr>
            <p:ph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917" name="Google Shape;917;p36"/>
          <p:cNvSpPr txBox="1"/>
          <p:nvPr>
            <p:ph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918" name="Google Shape;918;p36"/>
          <p:cNvSpPr txBox="1"/>
          <p:nvPr>
            <p:ph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919" name="Google Shape;919;p36"/>
          <p:cNvSpPr txBox="1"/>
          <p:nvPr>
            <p:ph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920" name="Google Shape;920;p36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21" name="Google Shape;921;p36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22" name="Google Shape;922;p36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23" name="Google Shape;923;p36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24" name="Google Shape;924;p36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25" name="Google Shape;925;p36"/>
          <p:cNvSpPr txBox="1"/>
          <p:nvPr>
            <p:ph idx="13" type="subTitle"/>
          </p:nvPr>
        </p:nvSpPr>
        <p:spPr>
          <a:xfrm>
            <a:off x="29505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composed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6"/>
          <p:cNvSpPr txBox="1"/>
          <p:nvPr>
            <p:ph idx="14" type="subTitle"/>
          </p:nvPr>
        </p:nvSpPr>
        <p:spPr>
          <a:xfrm>
            <a:off x="48596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6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</a:t>
            </a:r>
            <a:r>
              <a:rPr lang="en"/>
              <a:t>s the biggest object in the Solar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933" name="Google Shape;933;p37"/>
          <p:cNvSpPr txBox="1"/>
          <p:nvPr/>
        </p:nvSpPr>
        <p:spPr>
          <a:xfrm>
            <a:off x="720131" y="1414450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MERCURY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4" name="Google Shape;934;p37"/>
          <p:cNvSpPr txBox="1"/>
          <p:nvPr/>
        </p:nvSpPr>
        <p:spPr>
          <a:xfrm>
            <a:off x="7101000" y="3003444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5" name="Google Shape;935;p37"/>
          <p:cNvSpPr txBox="1"/>
          <p:nvPr/>
        </p:nvSpPr>
        <p:spPr>
          <a:xfrm>
            <a:off x="7101000" y="1414438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NEPTUNE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6" name="Google Shape;936;p37"/>
          <p:cNvSpPr txBox="1"/>
          <p:nvPr/>
        </p:nvSpPr>
        <p:spPr>
          <a:xfrm>
            <a:off x="720000" y="1712825"/>
            <a:ext cx="1323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object to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37"/>
          <p:cNvSpPr txBox="1"/>
          <p:nvPr/>
        </p:nvSpPr>
        <p:spPr>
          <a:xfrm>
            <a:off x="7101000" y="3301824"/>
            <a:ext cx="1323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37"/>
          <p:cNvSpPr txBox="1"/>
          <p:nvPr/>
        </p:nvSpPr>
        <p:spPr>
          <a:xfrm>
            <a:off x="7101000" y="1712800"/>
            <a:ext cx="1323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37"/>
          <p:cNvSpPr txBox="1"/>
          <p:nvPr/>
        </p:nvSpPr>
        <p:spPr>
          <a:xfrm>
            <a:off x="720131" y="3003450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0" name="Google Shape;940;p37"/>
          <p:cNvSpPr txBox="1"/>
          <p:nvPr/>
        </p:nvSpPr>
        <p:spPr>
          <a:xfrm>
            <a:off x="720000" y="3301825"/>
            <a:ext cx="1323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7"/>
          <p:cNvSpPr txBox="1"/>
          <p:nvPr/>
        </p:nvSpPr>
        <p:spPr>
          <a:xfrm>
            <a:off x="720150" y="4325675"/>
            <a:ext cx="77040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69999" marR="22346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modify this graph, click on it, follow the link, change the data and paste the new graph here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2" name="Google Shape;942;p3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062" y="991868"/>
            <a:ext cx="3337876" cy="318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ANALYSIS</a:t>
            </a:r>
            <a:endParaRPr/>
          </a:p>
        </p:txBody>
      </p:sp>
      <p:graphicFrame>
        <p:nvGraphicFramePr>
          <p:cNvPr id="948" name="Google Shape;948;p38"/>
          <p:cNvGraphicFramePr/>
          <p:nvPr/>
        </p:nvGraphicFramePr>
        <p:xfrm>
          <a:off x="1534125" y="175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{FEC8534B-4A71-4016-B56E-F5E8F645B041}</a:tableStyleId>
              </a:tblPr>
              <a:tblGrid>
                <a:gridCol w="1215150"/>
                <a:gridCol w="1215150"/>
                <a:gridCol w="1215150"/>
                <a:gridCol w="1215150"/>
                <a:gridCol w="1215150"/>
              </a:tblGrid>
              <a:tr h="49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JUPITER</a:t>
                      </a:r>
                      <a:endParaRPr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MERCURY</a:t>
                      </a:r>
                      <a:endParaRPr>
                        <a:solidFill>
                          <a:schemeClr val="accent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VENUS</a:t>
                      </a:r>
                      <a:endParaRPr>
                        <a:solidFill>
                          <a:schemeClr val="accent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MARS</a:t>
                      </a:r>
                      <a:endParaRPr>
                        <a:solidFill>
                          <a:schemeClr val="accent4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COMPETITOR 01</a:t>
                      </a:r>
                      <a:endParaRPr sz="12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COMPETITOR 02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COMPETITOR 03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49" name="Google Shape;949;p38"/>
          <p:cNvGrpSpPr/>
          <p:nvPr/>
        </p:nvGrpSpPr>
        <p:grpSpPr>
          <a:xfrm>
            <a:off x="6854939" y="1360025"/>
            <a:ext cx="358199" cy="359154"/>
            <a:chOff x="-48633950" y="1972600"/>
            <a:chExt cx="300100" cy="300900"/>
          </a:xfrm>
        </p:grpSpPr>
        <p:sp>
          <p:nvSpPr>
            <p:cNvPr id="950" name="Google Shape;950;p38"/>
            <p:cNvSpPr/>
            <p:nvPr/>
          </p:nvSpPr>
          <p:spPr>
            <a:xfrm>
              <a:off x="-48633950" y="19726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-48509525" y="2097050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38"/>
          <p:cNvGrpSpPr/>
          <p:nvPr/>
        </p:nvGrpSpPr>
        <p:grpSpPr>
          <a:xfrm>
            <a:off x="5593356" y="1360488"/>
            <a:ext cx="361004" cy="358229"/>
            <a:chOff x="-48266125" y="1973375"/>
            <a:chExt cx="302450" cy="300125"/>
          </a:xfrm>
        </p:grpSpPr>
        <p:sp>
          <p:nvSpPr>
            <p:cNvPr id="953" name="Google Shape;953;p38"/>
            <p:cNvSpPr/>
            <p:nvPr/>
          </p:nvSpPr>
          <p:spPr>
            <a:xfrm>
              <a:off x="-48212575" y="2045050"/>
              <a:ext cx="122900" cy="123700"/>
            </a:xfrm>
            <a:custGeom>
              <a:rect b="b" l="l" r="r" t="t"/>
              <a:pathLst>
                <a:path extrusionOk="0" h="4948" w="4916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-48266125" y="1973375"/>
              <a:ext cx="230000" cy="300125"/>
            </a:xfrm>
            <a:custGeom>
              <a:rect b="b" l="l" r="r" t="t"/>
              <a:pathLst>
                <a:path extrusionOk="0" h="12005" w="920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-48018025" y="1991500"/>
              <a:ext cx="54350" cy="282000"/>
            </a:xfrm>
            <a:custGeom>
              <a:rect b="b" l="l" r="r" t="t"/>
              <a:pathLst>
                <a:path extrusionOk="0" h="11280" w="2174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-48211800" y="2221475"/>
              <a:ext cx="122900" cy="17350"/>
            </a:xfrm>
            <a:custGeom>
              <a:rect b="b" l="l" r="r" t="t"/>
              <a:pathLst>
                <a:path extrusionOk="0" h="694" w="491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-48211800" y="2185250"/>
              <a:ext cx="87450" cy="18150"/>
            </a:xfrm>
            <a:custGeom>
              <a:rect b="b" l="l" r="r" t="t"/>
              <a:pathLst>
                <a:path extrusionOk="0" h="726" w="3498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-48106250" y="2185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38"/>
          <p:cNvSpPr/>
          <p:nvPr/>
        </p:nvSpPr>
        <p:spPr>
          <a:xfrm>
            <a:off x="3194309" y="1360503"/>
            <a:ext cx="359154" cy="358199"/>
          </a:xfrm>
          <a:custGeom>
            <a:rect b="b" l="l" r="r" t="t"/>
            <a:pathLst>
              <a:path extrusionOk="0" h="12004" w="12036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0" name="Google Shape;960;p38"/>
          <p:cNvGrpSpPr/>
          <p:nvPr/>
        </p:nvGrpSpPr>
        <p:grpSpPr>
          <a:xfrm>
            <a:off x="4457065" y="1360040"/>
            <a:ext cx="230365" cy="359124"/>
            <a:chOff x="-47842400" y="2342000"/>
            <a:chExt cx="193000" cy="300875"/>
          </a:xfrm>
        </p:grpSpPr>
        <p:sp>
          <p:nvSpPr>
            <p:cNvPr id="961" name="Google Shape;961;p38"/>
            <p:cNvSpPr/>
            <p:nvPr/>
          </p:nvSpPr>
          <p:spPr>
            <a:xfrm>
              <a:off x="-47809325" y="2412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-47842400" y="2342000"/>
              <a:ext cx="193000" cy="300875"/>
            </a:xfrm>
            <a:custGeom>
              <a:rect b="b" l="l" r="r" t="t"/>
              <a:pathLst>
                <a:path extrusionOk="0" h="12035" w="772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-47772300" y="2589300"/>
              <a:ext cx="52800" cy="18150"/>
            </a:xfrm>
            <a:custGeom>
              <a:rect b="b" l="l" r="r" t="t"/>
              <a:pathLst>
                <a:path extrusionOk="0" h="726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38"/>
          <p:cNvGrpSpPr/>
          <p:nvPr/>
        </p:nvGrpSpPr>
        <p:grpSpPr>
          <a:xfrm>
            <a:off x="3219769" y="2343040"/>
            <a:ext cx="308234" cy="308234"/>
            <a:chOff x="1487200" y="4993750"/>
            <a:chExt cx="483125" cy="483125"/>
          </a:xfrm>
        </p:grpSpPr>
        <p:sp>
          <p:nvSpPr>
            <p:cNvPr id="965" name="Google Shape;965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7" name="Google Shape;967;p38"/>
          <p:cNvGrpSpPr/>
          <p:nvPr/>
        </p:nvGrpSpPr>
        <p:grpSpPr>
          <a:xfrm>
            <a:off x="3219769" y="2835365"/>
            <a:ext cx="308234" cy="308234"/>
            <a:chOff x="2081650" y="4993750"/>
            <a:chExt cx="483125" cy="483125"/>
          </a:xfrm>
        </p:grpSpPr>
        <p:sp>
          <p:nvSpPr>
            <p:cNvPr id="968" name="Google Shape;968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70" name="Google Shape;970;p38"/>
          <p:cNvGrpSpPr/>
          <p:nvPr/>
        </p:nvGrpSpPr>
        <p:grpSpPr>
          <a:xfrm>
            <a:off x="3219769" y="3327690"/>
            <a:ext cx="308234" cy="308234"/>
            <a:chOff x="1487200" y="4993750"/>
            <a:chExt cx="483125" cy="483125"/>
          </a:xfrm>
        </p:grpSpPr>
        <p:sp>
          <p:nvSpPr>
            <p:cNvPr id="971" name="Google Shape;971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73" name="Google Shape;973;p38"/>
          <p:cNvGrpSpPr/>
          <p:nvPr/>
        </p:nvGrpSpPr>
        <p:grpSpPr>
          <a:xfrm>
            <a:off x="3219769" y="3820015"/>
            <a:ext cx="308234" cy="308234"/>
            <a:chOff x="2081650" y="4993750"/>
            <a:chExt cx="483125" cy="483125"/>
          </a:xfrm>
        </p:grpSpPr>
        <p:sp>
          <p:nvSpPr>
            <p:cNvPr id="974" name="Google Shape;974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76" name="Google Shape;976;p38"/>
          <p:cNvGrpSpPr/>
          <p:nvPr/>
        </p:nvGrpSpPr>
        <p:grpSpPr>
          <a:xfrm>
            <a:off x="6879921" y="2343040"/>
            <a:ext cx="308234" cy="308234"/>
            <a:chOff x="1487200" y="4993750"/>
            <a:chExt cx="483125" cy="483125"/>
          </a:xfrm>
        </p:grpSpPr>
        <p:sp>
          <p:nvSpPr>
            <p:cNvPr id="977" name="Google Shape;977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79" name="Google Shape;979;p38"/>
          <p:cNvGrpSpPr/>
          <p:nvPr/>
        </p:nvGrpSpPr>
        <p:grpSpPr>
          <a:xfrm>
            <a:off x="6879921" y="2835365"/>
            <a:ext cx="308234" cy="308234"/>
            <a:chOff x="2081650" y="4993750"/>
            <a:chExt cx="483125" cy="483125"/>
          </a:xfrm>
        </p:grpSpPr>
        <p:sp>
          <p:nvSpPr>
            <p:cNvPr id="980" name="Google Shape;980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2" name="Google Shape;982;p38"/>
          <p:cNvGrpSpPr/>
          <p:nvPr/>
        </p:nvGrpSpPr>
        <p:grpSpPr>
          <a:xfrm>
            <a:off x="6879921" y="3327690"/>
            <a:ext cx="308234" cy="308234"/>
            <a:chOff x="1487200" y="4993750"/>
            <a:chExt cx="483125" cy="483125"/>
          </a:xfrm>
        </p:grpSpPr>
        <p:sp>
          <p:nvSpPr>
            <p:cNvPr id="983" name="Google Shape;983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5" name="Google Shape;985;p38"/>
          <p:cNvGrpSpPr/>
          <p:nvPr/>
        </p:nvGrpSpPr>
        <p:grpSpPr>
          <a:xfrm>
            <a:off x="6879921" y="3820015"/>
            <a:ext cx="308234" cy="308234"/>
            <a:chOff x="2081650" y="4993750"/>
            <a:chExt cx="483125" cy="483125"/>
          </a:xfrm>
        </p:grpSpPr>
        <p:sp>
          <p:nvSpPr>
            <p:cNvPr id="986" name="Google Shape;986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8" name="Google Shape;988;p38"/>
          <p:cNvGrpSpPr/>
          <p:nvPr/>
        </p:nvGrpSpPr>
        <p:grpSpPr>
          <a:xfrm>
            <a:off x="4418130" y="2343040"/>
            <a:ext cx="308234" cy="308234"/>
            <a:chOff x="2081650" y="4993750"/>
            <a:chExt cx="483125" cy="483125"/>
          </a:xfrm>
        </p:grpSpPr>
        <p:sp>
          <p:nvSpPr>
            <p:cNvPr id="989" name="Google Shape;989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1" name="Google Shape;991;p38"/>
          <p:cNvGrpSpPr/>
          <p:nvPr/>
        </p:nvGrpSpPr>
        <p:grpSpPr>
          <a:xfrm>
            <a:off x="4418130" y="2835365"/>
            <a:ext cx="308234" cy="308234"/>
            <a:chOff x="2081650" y="4993750"/>
            <a:chExt cx="483125" cy="483125"/>
          </a:xfrm>
        </p:grpSpPr>
        <p:sp>
          <p:nvSpPr>
            <p:cNvPr id="992" name="Google Shape;992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4" name="Google Shape;994;p38"/>
          <p:cNvGrpSpPr/>
          <p:nvPr/>
        </p:nvGrpSpPr>
        <p:grpSpPr>
          <a:xfrm>
            <a:off x="4418130" y="3820015"/>
            <a:ext cx="308234" cy="308234"/>
            <a:chOff x="2081650" y="4993750"/>
            <a:chExt cx="483125" cy="483125"/>
          </a:xfrm>
        </p:grpSpPr>
        <p:sp>
          <p:nvSpPr>
            <p:cNvPr id="995" name="Google Shape;995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5619741" y="3327690"/>
            <a:ext cx="308234" cy="308234"/>
            <a:chOff x="2081650" y="4993750"/>
            <a:chExt cx="483125" cy="483125"/>
          </a:xfrm>
        </p:grpSpPr>
        <p:sp>
          <p:nvSpPr>
            <p:cNvPr id="998" name="Google Shape;998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00" name="Google Shape;1000;p38"/>
          <p:cNvGrpSpPr/>
          <p:nvPr/>
        </p:nvGrpSpPr>
        <p:grpSpPr>
          <a:xfrm>
            <a:off x="5619741" y="2343040"/>
            <a:ext cx="308234" cy="308234"/>
            <a:chOff x="2081650" y="4993750"/>
            <a:chExt cx="483125" cy="483125"/>
          </a:xfrm>
        </p:grpSpPr>
        <p:sp>
          <p:nvSpPr>
            <p:cNvPr id="1001" name="Google Shape;1001;p38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03" name="Google Shape;1003;p38"/>
          <p:cNvGrpSpPr/>
          <p:nvPr/>
        </p:nvGrpSpPr>
        <p:grpSpPr>
          <a:xfrm>
            <a:off x="4418130" y="3327690"/>
            <a:ext cx="308234" cy="308234"/>
            <a:chOff x="1487200" y="4993750"/>
            <a:chExt cx="483125" cy="483125"/>
          </a:xfrm>
        </p:grpSpPr>
        <p:sp>
          <p:nvSpPr>
            <p:cNvPr id="1004" name="Google Shape;1004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06" name="Google Shape;1006;p38"/>
          <p:cNvGrpSpPr/>
          <p:nvPr/>
        </p:nvGrpSpPr>
        <p:grpSpPr>
          <a:xfrm>
            <a:off x="5619741" y="2835365"/>
            <a:ext cx="308234" cy="308234"/>
            <a:chOff x="1487200" y="4993750"/>
            <a:chExt cx="483125" cy="483125"/>
          </a:xfrm>
        </p:grpSpPr>
        <p:sp>
          <p:nvSpPr>
            <p:cNvPr id="1007" name="Google Shape;1007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5619741" y="3820015"/>
            <a:ext cx="308234" cy="308234"/>
            <a:chOff x="1487200" y="4993750"/>
            <a:chExt cx="483125" cy="483125"/>
          </a:xfrm>
        </p:grpSpPr>
        <p:sp>
          <p:nvSpPr>
            <p:cNvPr id="1010" name="Google Shape;1010;p38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9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7" name="Google Shape;1017;p39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SALES AND MARKETING PLAN</a:t>
            </a:r>
            <a:endParaRPr/>
          </a:p>
        </p:txBody>
      </p:sp>
      <p:grpSp>
        <p:nvGrpSpPr>
          <p:cNvPr id="1018" name="Google Shape;1018;p39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019" name="Google Shape;1019;p39"/>
            <p:cNvSpPr/>
            <p:nvPr/>
          </p:nvSpPr>
          <p:spPr>
            <a:xfrm>
              <a:off x="5612559" y="3034881"/>
              <a:ext cx="2894635" cy="1273649"/>
            </a:xfrm>
            <a:custGeom>
              <a:rect b="b" l="l" r="r" t="t"/>
              <a:pathLst>
                <a:path extrusionOk="0" h="71765" w="163101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5612559" y="2571742"/>
              <a:ext cx="2663066" cy="463157"/>
            </a:xfrm>
            <a:custGeom>
              <a:rect b="b" l="l" r="r" t="t"/>
              <a:pathLst>
                <a:path extrusionOk="0" h="26097" w="150053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6075698" y="1413895"/>
              <a:ext cx="2663066" cy="2894635"/>
            </a:xfrm>
            <a:custGeom>
              <a:rect b="b" l="l" r="r" t="t"/>
              <a:pathLst>
                <a:path extrusionOk="0" h="163101" w="150053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6075698" y="1066541"/>
              <a:ext cx="1796420" cy="463157"/>
            </a:xfrm>
            <a:custGeom>
              <a:rect b="b" l="l" r="r" t="t"/>
              <a:pathLst>
                <a:path extrusionOk="0" h="26097" w="101221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8044038" y="1182326"/>
              <a:ext cx="694726" cy="694726"/>
            </a:xfrm>
            <a:custGeom>
              <a:rect b="b" l="l" r="r" t="t"/>
              <a:pathLst>
                <a:path extrusionOk="0" h="39145" w="39145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7696684" y="834972"/>
              <a:ext cx="1389434" cy="1389434"/>
            </a:xfrm>
            <a:custGeom>
              <a:rect b="b" l="l" r="r" t="t"/>
              <a:pathLst>
                <a:path extrusionOk="0" h="78289" w="78289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624937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6712514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6480945" y="124021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7986146" y="1124433"/>
              <a:ext cx="810511" cy="810511"/>
            </a:xfrm>
            <a:custGeom>
              <a:rect b="b" l="l" r="r" t="t"/>
              <a:pathLst>
                <a:path extrusionOk="0" h="45669" w="45669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6249375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6017806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5786237" y="2745419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6210597" y="1714946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7719844" y="2178085"/>
              <a:ext cx="362990" cy="439996"/>
            </a:xfrm>
            <a:custGeom>
              <a:rect b="b" l="l" r="r" t="t"/>
              <a:pathLst>
                <a:path extrusionOk="0" h="24792" w="20453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6712514" y="1703357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6712514" y="193492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6712514" y="2166496"/>
              <a:ext cx="810511" cy="115802"/>
            </a:xfrm>
            <a:custGeom>
              <a:rect b="b" l="l" r="r" t="t"/>
              <a:pathLst>
                <a:path extrusionOk="0" h="6525" w="45669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6712514" y="2398065"/>
              <a:ext cx="578941" cy="115802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7407222" y="2398065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7138596" y="3337653"/>
              <a:ext cx="474746" cy="668087"/>
            </a:xfrm>
            <a:custGeom>
              <a:rect b="b" l="l" r="r" t="t"/>
              <a:pathLst>
                <a:path extrusionOk="0" h="37644" w="2675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6274861" y="3337653"/>
              <a:ext cx="474728" cy="668087"/>
            </a:xfrm>
            <a:custGeom>
              <a:rect b="b" l="l" r="r" t="t"/>
              <a:pathLst>
                <a:path extrusionOk="0" h="37644" w="26749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6771560" y="3194662"/>
              <a:ext cx="343325" cy="954088"/>
            </a:xfrm>
            <a:custGeom>
              <a:rect b="b" l="l" r="r" t="t"/>
              <a:pathLst>
                <a:path extrusionOk="0" h="53759" w="19345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5786237" y="367169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5786237" y="3208558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5786237" y="3440127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986146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7986146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7986146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8449284" y="378748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8449284" y="4019051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8449284" y="3555912"/>
              <a:ext cx="115802" cy="115802"/>
            </a:xfrm>
            <a:custGeom>
              <a:rect b="b" l="l" r="r" t="t"/>
              <a:pathLst>
                <a:path extrusionOk="0" h="6525" w="6525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39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052" name="Google Shape;1052;p3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0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3" name="Google Shape;1063;p40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064" name="Google Shape;1064;p40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1065" name="Google Shape;1065;p40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066" name="Google Shape;1066;p40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the ringed planet. It is composed of </a:t>
            </a:r>
            <a:r>
              <a:rPr lang="en"/>
              <a:t>h</a:t>
            </a:r>
            <a:r>
              <a:rPr lang="en"/>
              <a:t>ydrogen and helium</a:t>
            </a:r>
            <a:endParaRPr/>
          </a:p>
        </p:txBody>
      </p:sp>
      <p:sp>
        <p:nvSpPr>
          <p:cNvPr id="1067" name="Google Shape;1067;p40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068" name="Google Shape;1068;p40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069" name="Google Shape;1069;p40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1070" name="Google Shape;1070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672333" y="1611267"/>
            <a:ext cx="406871" cy="404753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0"/>
          <p:cNvSpPr/>
          <p:nvPr/>
        </p:nvSpPr>
        <p:spPr>
          <a:xfrm>
            <a:off x="3673922" y="2935449"/>
            <a:ext cx="403694" cy="403659"/>
          </a:xfrm>
          <a:custGeom>
            <a:rect b="b" l="l" r="r" t="t"/>
            <a:pathLst>
              <a:path extrusionOk="0" h="11815" w="11816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0"/>
          <p:cNvSpPr/>
          <p:nvPr/>
        </p:nvSpPr>
        <p:spPr>
          <a:xfrm>
            <a:off x="5058199" y="2935449"/>
            <a:ext cx="410151" cy="403659"/>
          </a:xfrm>
          <a:custGeom>
            <a:rect b="b" l="l" r="r" t="t"/>
            <a:pathLst>
              <a:path extrusionOk="0" h="11815" w="12005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40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075" name="Google Shape;1075;p40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BREAK-EVEN ANALYSIS</a:t>
            </a:r>
            <a:endParaRPr/>
          </a:p>
        </p:txBody>
      </p:sp>
      <p:cxnSp>
        <p:nvCxnSpPr>
          <p:cNvPr id="1086" name="Google Shape;1086;p41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7" name="Google Shape;1087;p41"/>
          <p:cNvSpPr txBox="1"/>
          <p:nvPr/>
        </p:nvSpPr>
        <p:spPr>
          <a:xfrm>
            <a:off x="917250" y="30347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BIG LOSS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8" name="Google Shape;1088;p41"/>
          <p:cNvSpPr txBox="1"/>
          <p:nvPr/>
        </p:nvSpPr>
        <p:spPr>
          <a:xfrm>
            <a:off x="872400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41"/>
          <p:cNvSpPr txBox="1"/>
          <p:nvPr/>
        </p:nvSpPr>
        <p:spPr>
          <a:xfrm>
            <a:off x="2413875" y="30347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LOSS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0" name="Google Shape;1090;p41"/>
          <p:cNvSpPr txBox="1"/>
          <p:nvPr/>
        </p:nvSpPr>
        <p:spPr>
          <a:xfrm>
            <a:off x="2369025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41"/>
          <p:cNvSpPr txBox="1"/>
          <p:nvPr/>
        </p:nvSpPr>
        <p:spPr>
          <a:xfrm>
            <a:off x="3523500" y="1528184"/>
            <a:ext cx="209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BREAK-EVEN POINT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2" name="Google Shape;1092;p41"/>
          <p:cNvSpPr txBox="1"/>
          <p:nvPr/>
        </p:nvSpPr>
        <p:spPr>
          <a:xfrm>
            <a:off x="3865650" y="1771250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41"/>
          <p:cNvSpPr txBox="1"/>
          <p:nvPr/>
        </p:nvSpPr>
        <p:spPr>
          <a:xfrm>
            <a:off x="5407125" y="30347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PROFIT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1"/>
          <p:cNvSpPr txBox="1"/>
          <p:nvPr/>
        </p:nvSpPr>
        <p:spPr>
          <a:xfrm>
            <a:off x="5362275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composed of hydrogen and of helium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41"/>
          <p:cNvSpPr txBox="1"/>
          <p:nvPr/>
        </p:nvSpPr>
        <p:spPr>
          <a:xfrm>
            <a:off x="6903750" y="30347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HIGH PROFIT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6" name="Google Shape;1096;p41"/>
          <p:cNvSpPr txBox="1"/>
          <p:nvPr/>
        </p:nvSpPr>
        <p:spPr>
          <a:xfrm>
            <a:off x="6858900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41"/>
          <p:cNvSpPr/>
          <p:nvPr/>
        </p:nvSpPr>
        <p:spPr>
          <a:xfrm>
            <a:off x="1459650" y="2677575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1"/>
          <p:cNvSpPr/>
          <p:nvPr/>
        </p:nvSpPr>
        <p:spPr>
          <a:xfrm>
            <a:off x="2956275" y="2677575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1"/>
          <p:cNvSpPr/>
          <p:nvPr/>
        </p:nvSpPr>
        <p:spPr>
          <a:xfrm>
            <a:off x="4452900" y="2677575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1"/>
          <p:cNvSpPr/>
          <p:nvPr/>
        </p:nvSpPr>
        <p:spPr>
          <a:xfrm>
            <a:off x="5949525" y="2677575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1"/>
          <p:cNvSpPr/>
          <p:nvPr/>
        </p:nvSpPr>
        <p:spPr>
          <a:xfrm>
            <a:off x="7446150" y="2677575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graphicFrame>
        <p:nvGraphicFramePr>
          <p:cNvPr id="1107" name="Google Shape;1107;p42"/>
          <p:cNvGraphicFramePr/>
          <p:nvPr/>
        </p:nvGraphicFramePr>
        <p:xfrm>
          <a:off x="952500" y="19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{FEC8534B-4A71-4016-B56E-F5E8F645B041}</a:tableStyleId>
              </a:tblPr>
              <a:tblGrid>
                <a:gridCol w="2413000"/>
                <a:gridCol w="2413000"/>
                <a:gridCol w="2413000"/>
              </a:tblGrid>
              <a:tr h="42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BASIC</a:t>
                      </a:r>
                      <a:endParaRPr sz="18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PRO</a:t>
                      </a:r>
                      <a:endParaRPr sz="18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PREMIUM</a:t>
                      </a:r>
                      <a:endParaRPr sz="18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16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very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terribly hot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$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50</a:t>
                      </a:r>
                      <a:endParaRPr sz="20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AEF8">
                        <a:alpha val="56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$75</a:t>
                      </a:r>
                      <a:endParaRPr sz="20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78FFF">
                        <a:alpha val="54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$95</a:t>
                      </a:r>
                      <a:endParaRPr sz="20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54F8">
                        <a:alpha val="5084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108" name="Google Shape;1108;p42"/>
          <p:cNvGrpSpPr/>
          <p:nvPr/>
        </p:nvGrpSpPr>
        <p:grpSpPr>
          <a:xfrm>
            <a:off x="10056118" y="1406918"/>
            <a:ext cx="402601" cy="405816"/>
            <a:chOff x="2588518" y="1521218"/>
            <a:chExt cx="402601" cy="405816"/>
          </a:xfrm>
        </p:grpSpPr>
        <p:sp>
          <p:nvSpPr>
            <p:cNvPr id="1109" name="Google Shape;1109;p42"/>
            <p:cNvSpPr/>
            <p:nvPr/>
          </p:nvSpPr>
          <p:spPr>
            <a:xfrm>
              <a:off x="2611102" y="1655730"/>
              <a:ext cx="380017" cy="271304"/>
            </a:xfrm>
            <a:custGeom>
              <a:rect b="b" l="l" r="r" t="t"/>
              <a:pathLst>
                <a:path extrusionOk="0" h="7941" w="11123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2588518" y="1521218"/>
              <a:ext cx="379983" cy="271509"/>
            </a:xfrm>
            <a:custGeom>
              <a:rect b="b" l="l" r="r" t="t"/>
              <a:pathLst>
                <a:path extrusionOk="0" h="7947" w="11122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2658491" y="1593343"/>
              <a:ext cx="261567" cy="261567"/>
            </a:xfrm>
            <a:custGeom>
              <a:rect b="b" l="l" r="r" t="t"/>
              <a:pathLst>
                <a:path extrusionOk="0" h="7656" w="7656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2776876" y="1664374"/>
              <a:ext cx="48480" cy="72156"/>
            </a:xfrm>
            <a:custGeom>
              <a:rect b="b" l="l" r="r" t="t"/>
              <a:pathLst>
                <a:path extrusionOk="0" h="2112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42"/>
          <p:cNvGrpSpPr/>
          <p:nvPr/>
        </p:nvGrpSpPr>
        <p:grpSpPr>
          <a:xfrm>
            <a:off x="10462581" y="2263633"/>
            <a:ext cx="397489" cy="397490"/>
            <a:chOff x="-49786250" y="2316650"/>
            <a:chExt cx="300900" cy="299450"/>
          </a:xfrm>
        </p:grpSpPr>
        <p:sp>
          <p:nvSpPr>
            <p:cNvPr id="1114" name="Google Shape;1114;p42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3"/>
          <p:cNvSpPr/>
          <p:nvPr/>
        </p:nvSpPr>
        <p:spPr>
          <a:xfrm>
            <a:off x="1731413" y="2269000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3"/>
          <p:cNvSpPr/>
          <p:nvPr/>
        </p:nvSpPr>
        <p:spPr>
          <a:xfrm>
            <a:off x="1731413" y="3714075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3"/>
          <p:cNvSpPr/>
          <p:nvPr/>
        </p:nvSpPr>
        <p:spPr>
          <a:xfrm>
            <a:off x="1731413" y="1546463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3"/>
          <p:cNvSpPr/>
          <p:nvPr/>
        </p:nvSpPr>
        <p:spPr>
          <a:xfrm>
            <a:off x="1731413" y="2991538"/>
            <a:ext cx="1399800" cy="44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4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AND DISTRIBUTION</a:t>
            </a:r>
            <a:endParaRPr/>
          </a:p>
        </p:txBody>
      </p:sp>
      <p:sp>
        <p:nvSpPr>
          <p:cNvPr id="1130" name="Google Shape;1130;p43"/>
          <p:cNvSpPr txBox="1"/>
          <p:nvPr>
            <p:ph idx="4294967295" type="subTitle"/>
          </p:nvPr>
        </p:nvSpPr>
        <p:spPr>
          <a:xfrm>
            <a:off x="1849862" y="1574125"/>
            <a:ext cx="1174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1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1" name="Google Shape;1131;p43"/>
          <p:cNvSpPr txBox="1"/>
          <p:nvPr>
            <p:ph idx="4294967295" type="subTitle"/>
          </p:nvPr>
        </p:nvSpPr>
        <p:spPr>
          <a:xfrm>
            <a:off x="1849862" y="2296642"/>
            <a:ext cx="1174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2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2" name="Google Shape;1132;p43"/>
          <p:cNvSpPr txBox="1"/>
          <p:nvPr>
            <p:ph idx="4294967295" type="subTitle"/>
          </p:nvPr>
        </p:nvSpPr>
        <p:spPr>
          <a:xfrm>
            <a:off x="1849862" y="3019158"/>
            <a:ext cx="1174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3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3" name="Google Shape;1133;p43"/>
          <p:cNvSpPr txBox="1"/>
          <p:nvPr>
            <p:ph idx="4294967295" type="subTitle"/>
          </p:nvPr>
        </p:nvSpPr>
        <p:spPr>
          <a:xfrm>
            <a:off x="1849862" y="3741675"/>
            <a:ext cx="1174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4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4" name="Google Shape;1134;p43"/>
          <p:cNvSpPr/>
          <p:nvPr/>
        </p:nvSpPr>
        <p:spPr>
          <a:xfrm>
            <a:off x="4120387" y="14762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43"/>
          <p:cNvSpPr/>
          <p:nvPr/>
        </p:nvSpPr>
        <p:spPr>
          <a:xfrm>
            <a:off x="4120387" y="2921342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43"/>
          <p:cNvSpPr/>
          <p:nvPr/>
        </p:nvSpPr>
        <p:spPr>
          <a:xfrm>
            <a:off x="4120387" y="2198808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43"/>
          <p:cNvSpPr/>
          <p:nvPr/>
        </p:nvSpPr>
        <p:spPr>
          <a:xfrm>
            <a:off x="4120387" y="36438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8" name="Google Shape;1138;p43"/>
          <p:cNvCxnSpPr/>
          <p:nvPr/>
        </p:nvCxnSpPr>
        <p:spPr>
          <a:xfrm>
            <a:off x="3358387" y="176892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39" name="Google Shape;1139;p43"/>
          <p:cNvCxnSpPr/>
          <p:nvPr/>
        </p:nvCxnSpPr>
        <p:spPr>
          <a:xfrm>
            <a:off x="3282187" y="2491500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40" name="Google Shape;1140;p43"/>
          <p:cNvCxnSpPr/>
          <p:nvPr/>
        </p:nvCxnSpPr>
        <p:spPr>
          <a:xfrm>
            <a:off x="3282187" y="3214025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41" name="Google Shape;1141;p43"/>
          <p:cNvCxnSpPr/>
          <p:nvPr/>
        </p:nvCxnSpPr>
        <p:spPr>
          <a:xfrm>
            <a:off x="3282187" y="3936538"/>
            <a:ext cx="685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/>
          <p:nvPr>
            <p:ph type="title"/>
          </p:nvPr>
        </p:nvSpPr>
        <p:spPr>
          <a:xfrm>
            <a:off x="3608950" y="113550"/>
            <a:ext cx="19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Obsah</a:t>
            </a:r>
            <a:endParaRPr/>
          </a:p>
        </p:txBody>
      </p:sp>
      <p:sp>
        <p:nvSpPr>
          <p:cNvPr id="663" name="Google Shape;663;p26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Motivácia a Ciele</a:t>
            </a:r>
            <a:endParaRPr/>
          </a:p>
        </p:txBody>
      </p:sp>
      <p:sp>
        <p:nvSpPr>
          <p:cNvPr id="664" name="Google Shape;664;p26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26"/>
          <p:cNvSpPr txBox="1"/>
          <p:nvPr>
            <p:ph idx="4" type="subTitle"/>
          </p:nvPr>
        </p:nvSpPr>
        <p:spPr>
          <a:xfrm>
            <a:off x="3355875" y="1770625"/>
            <a:ext cx="24321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Architektúra a Technol</a:t>
            </a:r>
            <a:r>
              <a:rPr lang="en"/>
              <a:t>ógie</a:t>
            </a:r>
            <a:endParaRPr/>
          </a:p>
        </p:txBody>
      </p:sp>
      <p:sp>
        <p:nvSpPr>
          <p:cNvPr id="666" name="Google Shape;666;p26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7" name="Google Shape;667;p26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 a Funkcionalita</a:t>
            </a:r>
            <a:endParaRPr/>
          </a:p>
        </p:txBody>
      </p:sp>
      <p:sp>
        <p:nvSpPr>
          <p:cNvPr id="668" name="Google Shape;668;p26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9" name="Google Shape;669;p26"/>
          <p:cNvSpPr txBox="1"/>
          <p:nvPr>
            <p:ph idx="13" type="subTitle"/>
          </p:nvPr>
        </p:nvSpPr>
        <p:spPr>
          <a:xfrm>
            <a:off x="2066675" y="3482502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Príklady použitia</a:t>
            </a:r>
            <a:endParaRPr/>
          </a:p>
        </p:txBody>
      </p:sp>
      <p:sp>
        <p:nvSpPr>
          <p:cNvPr id="670" name="Google Shape;670;p26"/>
          <p:cNvSpPr txBox="1"/>
          <p:nvPr>
            <p:ph idx="14" type="title"/>
          </p:nvPr>
        </p:nvSpPr>
        <p:spPr>
          <a:xfrm>
            <a:off x="2676275" y="30302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1" name="Google Shape;671;p26"/>
          <p:cNvSpPr txBox="1"/>
          <p:nvPr>
            <p:ph idx="16" type="subTitle"/>
          </p:nvPr>
        </p:nvSpPr>
        <p:spPr>
          <a:xfrm>
            <a:off x="4760475" y="3482502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Výzvy, prínosy, budúcnosť</a:t>
            </a:r>
            <a:endParaRPr/>
          </a:p>
        </p:txBody>
      </p:sp>
      <p:sp>
        <p:nvSpPr>
          <p:cNvPr id="672" name="Google Shape;672;p26"/>
          <p:cNvSpPr txBox="1"/>
          <p:nvPr>
            <p:ph idx="17" type="title"/>
          </p:nvPr>
        </p:nvSpPr>
        <p:spPr>
          <a:xfrm>
            <a:off x="5370100" y="30302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AND PROMOTION</a:t>
            </a:r>
            <a:endParaRPr/>
          </a:p>
        </p:txBody>
      </p:sp>
      <p:sp>
        <p:nvSpPr>
          <p:cNvPr id="1147" name="Google Shape;1147;p44"/>
          <p:cNvSpPr txBox="1"/>
          <p:nvPr>
            <p:ph idx="4294967295" type="subTitle"/>
          </p:nvPr>
        </p:nvSpPr>
        <p:spPr>
          <a:xfrm>
            <a:off x="1650075" y="1600425"/>
            <a:ext cx="120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CHANNEL 1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8" name="Google Shape;1148;p44"/>
          <p:cNvSpPr txBox="1"/>
          <p:nvPr>
            <p:ph idx="4294967295" type="subTitle"/>
          </p:nvPr>
        </p:nvSpPr>
        <p:spPr>
          <a:xfrm>
            <a:off x="5557675" y="1683395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ADVERTISING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9" name="Google Shape;1149;p44"/>
          <p:cNvSpPr txBox="1"/>
          <p:nvPr>
            <p:ph idx="4294967295" type="subTitle"/>
          </p:nvPr>
        </p:nvSpPr>
        <p:spPr>
          <a:xfrm>
            <a:off x="5557725" y="1966555"/>
            <a:ext cx="1936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44"/>
          <p:cNvSpPr txBox="1"/>
          <p:nvPr>
            <p:ph idx="4294967295" type="subTitle"/>
          </p:nvPr>
        </p:nvSpPr>
        <p:spPr>
          <a:xfrm>
            <a:off x="5557650" y="2606934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PR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1" name="Google Shape;1151;p44"/>
          <p:cNvSpPr txBox="1"/>
          <p:nvPr>
            <p:ph idx="4294967295" type="subTitle"/>
          </p:nvPr>
        </p:nvSpPr>
        <p:spPr>
          <a:xfrm>
            <a:off x="5557700" y="2862840"/>
            <a:ext cx="193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152" name="Google Shape;1152;p44"/>
          <p:cNvSpPr txBox="1"/>
          <p:nvPr>
            <p:ph idx="4294967295" type="subTitle"/>
          </p:nvPr>
        </p:nvSpPr>
        <p:spPr>
          <a:xfrm>
            <a:off x="5557650" y="3579357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ONLINE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3" name="Google Shape;1153;p44"/>
          <p:cNvSpPr txBox="1"/>
          <p:nvPr>
            <p:ph idx="4294967295" type="subTitle"/>
          </p:nvPr>
        </p:nvSpPr>
        <p:spPr>
          <a:xfrm>
            <a:off x="5557700" y="3835250"/>
            <a:ext cx="193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</a:t>
            </a:r>
            <a:r>
              <a:rPr lang="en"/>
              <a:t>t’s only a bit larger than the Moon</a:t>
            </a:r>
            <a:endParaRPr/>
          </a:p>
        </p:txBody>
      </p:sp>
      <p:sp>
        <p:nvSpPr>
          <p:cNvPr id="1154" name="Google Shape;1154;p44"/>
          <p:cNvSpPr txBox="1"/>
          <p:nvPr>
            <p:ph idx="4294967295" type="subTitle"/>
          </p:nvPr>
        </p:nvSpPr>
        <p:spPr>
          <a:xfrm>
            <a:off x="1650075" y="2549288"/>
            <a:ext cx="120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CHANNEL 2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5" name="Google Shape;1155;p44"/>
          <p:cNvSpPr txBox="1"/>
          <p:nvPr>
            <p:ph idx="4294967295" type="subTitle"/>
          </p:nvPr>
        </p:nvSpPr>
        <p:spPr>
          <a:xfrm>
            <a:off x="1650075" y="3516750"/>
            <a:ext cx="120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CHANNEL 3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56" name="Google Shape;1156;p44"/>
          <p:cNvCxnSpPr/>
          <p:nvPr/>
        </p:nvCxnSpPr>
        <p:spPr>
          <a:xfrm>
            <a:off x="3237975" y="2739175"/>
            <a:ext cx="1452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7" name="Google Shape;1157;p44"/>
          <p:cNvCxnSpPr/>
          <p:nvPr/>
        </p:nvCxnSpPr>
        <p:spPr>
          <a:xfrm>
            <a:off x="3237975" y="3759225"/>
            <a:ext cx="145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8" name="Google Shape;1158;p44"/>
          <p:cNvCxnSpPr/>
          <p:nvPr/>
        </p:nvCxnSpPr>
        <p:spPr>
          <a:xfrm>
            <a:off x="3238041" y="1795275"/>
            <a:ext cx="1452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9" name="Google Shape;1159;p44"/>
          <p:cNvSpPr/>
          <p:nvPr/>
        </p:nvSpPr>
        <p:spPr>
          <a:xfrm>
            <a:off x="5035575" y="1604677"/>
            <a:ext cx="426499" cy="421914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0" name="Google Shape;1160;p44"/>
          <p:cNvGrpSpPr/>
          <p:nvPr/>
        </p:nvGrpSpPr>
        <p:grpSpPr>
          <a:xfrm>
            <a:off x="5038427" y="3500639"/>
            <a:ext cx="420796" cy="421914"/>
            <a:chOff x="-1333200" y="2770450"/>
            <a:chExt cx="291450" cy="292225"/>
          </a:xfrm>
        </p:grpSpPr>
        <p:sp>
          <p:nvSpPr>
            <p:cNvPr id="1161" name="Google Shape;1161;p44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44"/>
          <p:cNvGrpSpPr/>
          <p:nvPr/>
        </p:nvGrpSpPr>
        <p:grpSpPr>
          <a:xfrm>
            <a:off x="5036153" y="2527079"/>
            <a:ext cx="425343" cy="424188"/>
            <a:chOff x="-3854375" y="2405000"/>
            <a:chExt cx="294600" cy="293800"/>
          </a:xfrm>
        </p:grpSpPr>
        <p:sp>
          <p:nvSpPr>
            <p:cNvPr id="1164" name="Google Shape;1164;p44"/>
            <p:cNvSpPr/>
            <p:nvPr/>
          </p:nvSpPr>
          <p:spPr>
            <a:xfrm>
              <a:off x="-3854375" y="240500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-3731500" y="24585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5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71" name="Google Shape;1171;p45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grpSp>
        <p:nvGrpSpPr>
          <p:cNvPr id="1172" name="Google Shape;1172;p45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173" name="Google Shape;1173;p45"/>
            <p:cNvSpPr/>
            <p:nvPr/>
          </p:nvSpPr>
          <p:spPr>
            <a:xfrm>
              <a:off x="6275090" y="1382992"/>
              <a:ext cx="1862394" cy="2139770"/>
            </a:xfrm>
            <a:custGeom>
              <a:rect b="b" l="l" r="r" t="t"/>
              <a:pathLst>
                <a:path extrusionOk="0" h="176149" w="153315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7860096" y="1382992"/>
              <a:ext cx="277388" cy="277388"/>
            </a:xfrm>
            <a:custGeom>
              <a:rect b="b" l="l" r="r" t="t"/>
              <a:pathLst>
                <a:path extrusionOk="0" h="22835" w="22835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6631716" y="1977369"/>
              <a:ext cx="1228392" cy="1228392"/>
            </a:xfrm>
            <a:custGeom>
              <a:rect b="b" l="l" r="r" t="t"/>
              <a:pathLst>
                <a:path extrusionOk="0" h="101123" w="101123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7622345" y="2730246"/>
              <a:ext cx="1030266" cy="1030266"/>
            </a:xfrm>
            <a:custGeom>
              <a:rect b="b" l="l" r="r" t="t"/>
              <a:pathLst>
                <a:path extrusionOk="0" h="84813" w="84813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7265719" y="1660368"/>
              <a:ext cx="237763" cy="237763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7265719" y="1898118"/>
              <a:ext cx="237763" cy="673640"/>
            </a:xfrm>
            <a:custGeom>
              <a:rect b="b" l="l" r="r" t="t"/>
              <a:pathLst>
                <a:path extrusionOk="0" h="55455" w="19573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6631716" y="1660368"/>
              <a:ext cx="396264" cy="515139"/>
            </a:xfrm>
            <a:custGeom>
              <a:rect b="b" l="l" r="r" t="t"/>
              <a:pathLst>
                <a:path extrusionOk="0" h="42407" w="32621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6671342" y="2175494"/>
              <a:ext cx="317013" cy="922092"/>
            </a:xfrm>
            <a:custGeom>
              <a:rect b="b" l="l" r="r" t="t"/>
              <a:pathLst>
                <a:path extrusionOk="0" h="75908" w="26097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7820471" y="2928372"/>
              <a:ext cx="634014" cy="634014"/>
            </a:xfrm>
            <a:custGeom>
              <a:rect b="b" l="l" r="r" t="t"/>
              <a:pathLst>
                <a:path extrusionOk="0" h="52193" w="52193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7899721" y="2928372"/>
              <a:ext cx="277388" cy="356638"/>
            </a:xfrm>
            <a:custGeom>
              <a:rect b="b" l="l" r="r" t="t"/>
              <a:pathLst>
                <a:path extrusionOk="0" h="29359" w="22835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8058222" y="3166123"/>
              <a:ext cx="158513" cy="158513"/>
            </a:xfrm>
            <a:custGeom>
              <a:rect b="b" l="l" r="r" t="t"/>
              <a:pathLst>
                <a:path extrusionOk="0" h="13049" w="13049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6790217" y="1660368"/>
              <a:ext cx="79262" cy="317013"/>
            </a:xfrm>
            <a:custGeom>
              <a:rect b="b" l="l" r="r" t="t"/>
              <a:pathLst>
                <a:path extrusionOk="0" h="26097" w="6525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6841334" y="2939864"/>
              <a:ext cx="135141" cy="135129"/>
            </a:xfrm>
            <a:custGeom>
              <a:rect b="b" l="l" r="r" t="t"/>
              <a:pathLst>
                <a:path extrusionOk="0" h="11124" w="11125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6960209" y="2820988"/>
              <a:ext cx="135141" cy="135129"/>
            </a:xfrm>
            <a:custGeom>
              <a:rect b="b" l="l" r="r" t="t"/>
              <a:pathLst>
                <a:path extrusionOk="0" h="11124" w="11125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7079085" y="2702113"/>
              <a:ext cx="135141" cy="135530"/>
            </a:xfrm>
            <a:custGeom>
              <a:rect b="b" l="l" r="r" t="t"/>
              <a:pathLst>
                <a:path extrusionOk="0" h="11157" w="11125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7197960" y="2583237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7316835" y="2464362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7435711" y="2345487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7554586" y="2226611"/>
              <a:ext cx="135129" cy="135530"/>
            </a:xfrm>
            <a:custGeom>
              <a:rect b="b" l="l" r="r" t="t"/>
              <a:pathLst>
                <a:path extrusionOk="0" h="11157" w="11124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354340" y="3364249"/>
              <a:ext cx="79262" cy="7926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6512841" y="3364249"/>
              <a:ext cx="79262" cy="7926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6671342" y="3364249"/>
              <a:ext cx="79262" cy="79262"/>
            </a:xfrm>
            <a:custGeom>
              <a:rect b="b" l="l" r="r" t="t"/>
              <a:pathLst>
                <a:path extrusionOk="0" h="6525" w="6525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4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196" name="Google Shape;1196;p4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4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07" name="Google Shape;1207;p46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208" name="Google Shape;1208;p46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209" name="Google Shape;1209;p46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210" name="Google Shape;1210;p46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LEE</a:t>
            </a:r>
            <a:endParaRPr/>
          </a:p>
        </p:txBody>
      </p:sp>
      <p:sp>
        <p:nvSpPr>
          <p:cNvPr id="1211" name="Google Shape;1211;p46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JAY</a:t>
            </a:r>
            <a:endParaRPr/>
          </a:p>
        </p:txBody>
      </p:sp>
      <p:sp>
        <p:nvSpPr>
          <p:cNvPr id="1212" name="Google Shape;1212;p46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 SMITH</a:t>
            </a:r>
            <a:endParaRPr/>
          </a:p>
        </p:txBody>
      </p:sp>
      <p:grpSp>
        <p:nvGrpSpPr>
          <p:cNvPr id="1213" name="Google Shape;1213;p46"/>
          <p:cNvGrpSpPr/>
          <p:nvPr/>
        </p:nvGrpSpPr>
        <p:grpSpPr>
          <a:xfrm>
            <a:off x="3930875" y="1036502"/>
            <a:ext cx="1348800" cy="1850400"/>
            <a:chOff x="3930875" y="1036502"/>
            <a:chExt cx="1348800" cy="1850400"/>
          </a:xfrm>
        </p:grpSpPr>
        <p:pic>
          <p:nvPicPr>
            <p:cNvPr id="1214" name="Google Shape;1214;p46"/>
            <p:cNvPicPr preferRelativeResize="0"/>
            <p:nvPr/>
          </p:nvPicPr>
          <p:blipFill rotWithShape="1">
            <a:blip r:embed="rId3">
              <a:alphaModFix amt="95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15" name="Google Shape;1215;p46"/>
            <p:cNvPicPr preferRelativeResize="0"/>
            <p:nvPr/>
          </p:nvPicPr>
          <p:blipFill rotWithShape="1">
            <a:blip r:embed="rId4">
              <a:alphaModFix amt="18000"/>
            </a:blip>
            <a:srcRect b="2963" l="26163" r="6748" t="35554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216" name="Google Shape;1216;p46"/>
          <p:cNvGrpSpPr/>
          <p:nvPr/>
        </p:nvGrpSpPr>
        <p:grpSpPr>
          <a:xfrm>
            <a:off x="2078350" y="2624000"/>
            <a:ext cx="1348800" cy="1850400"/>
            <a:chOff x="2078350" y="2624000"/>
            <a:chExt cx="1348800" cy="1850400"/>
          </a:xfrm>
        </p:grpSpPr>
        <p:pic>
          <p:nvPicPr>
            <p:cNvPr id="1217" name="Google Shape;1217;p46"/>
            <p:cNvPicPr preferRelativeResize="0"/>
            <p:nvPr/>
          </p:nvPicPr>
          <p:blipFill rotWithShape="1">
            <a:blip r:embed="rId5">
              <a:alphaModFix amt="95000"/>
            </a:blip>
            <a:srcRect b="18590" l="21980" r="22003" t="19931"/>
            <a:stretch/>
          </p:blipFill>
          <p:spPr>
            <a:xfrm>
              <a:off x="2078350" y="2624000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18" name="Google Shape;1218;p46"/>
            <p:cNvPicPr preferRelativeResize="0"/>
            <p:nvPr/>
          </p:nvPicPr>
          <p:blipFill rotWithShape="1">
            <a:blip r:embed="rId6">
              <a:alphaModFix amt="18000"/>
            </a:blip>
            <a:srcRect b="18590" l="21980" r="22003" t="19931"/>
            <a:stretch/>
          </p:blipFill>
          <p:spPr>
            <a:xfrm>
              <a:off x="2078350" y="2624000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219" name="Google Shape;1219;p46"/>
          <p:cNvGrpSpPr/>
          <p:nvPr/>
        </p:nvGrpSpPr>
        <p:grpSpPr>
          <a:xfrm flipH="1">
            <a:off x="5716800" y="2624000"/>
            <a:ext cx="1348800" cy="1850400"/>
            <a:chOff x="5716800" y="2624000"/>
            <a:chExt cx="1348800" cy="1850400"/>
          </a:xfrm>
        </p:grpSpPr>
        <p:pic>
          <p:nvPicPr>
            <p:cNvPr id="1220" name="Google Shape;1220;p46"/>
            <p:cNvPicPr preferRelativeResize="0"/>
            <p:nvPr/>
          </p:nvPicPr>
          <p:blipFill rotWithShape="1">
            <a:blip r:embed="rId7">
              <a:alphaModFix amt="95000"/>
            </a:blip>
            <a:srcRect b="0" l="25415" r="25960" t="0"/>
            <a:stretch/>
          </p:blipFill>
          <p:spPr>
            <a:xfrm>
              <a:off x="5716800" y="2624000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21" name="Google Shape;1221;p46"/>
            <p:cNvPicPr preferRelativeResize="0"/>
            <p:nvPr/>
          </p:nvPicPr>
          <p:blipFill rotWithShape="1">
            <a:blip r:embed="rId8">
              <a:alphaModFix amt="18000"/>
            </a:blip>
            <a:srcRect b="0" l="25415" r="25960" t="0"/>
            <a:stretch/>
          </p:blipFill>
          <p:spPr>
            <a:xfrm>
              <a:off x="5716800" y="2624000"/>
              <a:ext cx="1348800" cy="185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222" name="Google Shape;1222;p46"/>
          <p:cNvGrpSpPr/>
          <p:nvPr/>
        </p:nvGrpSpPr>
        <p:grpSpPr>
          <a:xfrm flipH="1" rot="10800000">
            <a:off x="4739787" y="1036490"/>
            <a:ext cx="539885" cy="389750"/>
            <a:chOff x="-77" y="3784091"/>
            <a:chExt cx="1880477" cy="1357541"/>
          </a:xfrm>
        </p:grpSpPr>
        <p:sp>
          <p:nvSpPr>
            <p:cNvPr id="1223" name="Google Shape;1223;p4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46"/>
          <p:cNvGrpSpPr/>
          <p:nvPr/>
        </p:nvGrpSpPr>
        <p:grpSpPr>
          <a:xfrm flipH="1" rot="10800000">
            <a:off x="5716804" y="2628890"/>
            <a:ext cx="539885" cy="389750"/>
            <a:chOff x="-2817590" y="3784091"/>
            <a:chExt cx="1880477" cy="1357541"/>
          </a:xfrm>
        </p:grpSpPr>
        <p:sp>
          <p:nvSpPr>
            <p:cNvPr id="1227" name="Google Shape;1227;p46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46"/>
          <p:cNvGrpSpPr/>
          <p:nvPr/>
        </p:nvGrpSpPr>
        <p:grpSpPr>
          <a:xfrm flipH="1" rot="10800000">
            <a:off x="2887337" y="2628890"/>
            <a:ext cx="539885" cy="389750"/>
            <a:chOff x="-77" y="3784091"/>
            <a:chExt cx="1880477" cy="1357541"/>
          </a:xfrm>
        </p:grpSpPr>
        <p:sp>
          <p:nvSpPr>
            <p:cNvPr id="1231" name="Google Shape;1231;p4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7"/>
          <p:cNvSpPr/>
          <p:nvPr/>
        </p:nvSpPr>
        <p:spPr>
          <a:xfrm>
            <a:off x="7248450" y="3717505"/>
            <a:ext cx="668400" cy="66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7"/>
          <p:cNvSpPr/>
          <p:nvPr/>
        </p:nvSpPr>
        <p:spPr>
          <a:xfrm>
            <a:off x="4237800" y="3717505"/>
            <a:ext cx="668400" cy="66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7"/>
          <p:cNvSpPr/>
          <p:nvPr/>
        </p:nvSpPr>
        <p:spPr>
          <a:xfrm>
            <a:off x="1204025" y="3717505"/>
            <a:ext cx="668400" cy="66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CHART</a:t>
            </a:r>
            <a:endParaRPr/>
          </a:p>
        </p:txBody>
      </p:sp>
      <p:sp>
        <p:nvSpPr>
          <p:cNvPr id="1242" name="Google Shape;1242;p47"/>
          <p:cNvSpPr txBox="1"/>
          <p:nvPr>
            <p:ph idx="4294967295" type="subTitle"/>
          </p:nvPr>
        </p:nvSpPr>
        <p:spPr>
          <a:xfrm>
            <a:off x="3730650" y="1272325"/>
            <a:ext cx="16827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CEO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3" name="Google Shape;1243;p47"/>
          <p:cNvSpPr txBox="1"/>
          <p:nvPr>
            <p:ph idx="4294967295" type="subTitle"/>
          </p:nvPr>
        </p:nvSpPr>
        <p:spPr>
          <a:xfrm>
            <a:off x="696875" y="2638425"/>
            <a:ext cx="16827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TEAM 1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4" name="Google Shape;1244;p47"/>
          <p:cNvSpPr txBox="1"/>
          <p:nvPr>
            <p:ph idx="4294967295" type="subTitle"/>
          </p:nvPr>
        </p:nvSpPr>
        <p:spPr>
          <a:xfrm>
            <a:off x="3730650" y="2638413"/>
            <a:ext cx="16827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TEAM 2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5" name="Google Shape;1245;p47"/>
          <p:cNvSpPr txBox="1"/>
          <p:nvPr>
            <p:ph idx="4294967295" type="subTitle"/>
          </p:nvPr>
        </p:nvSpPr>
        <p:spPr>
          <a:xfrm>
            <a:off x="6741300" y="2638425"/>
            <a:ext cx="16827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TEAM 3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6" name="Google Shape;1246;p47"/>
          <p:cNvSpPr/>
          <p:nvPr/>
        </p:nvSpPr>
        <p:spPr>
          <a:xfrm>
            <a:off x="4244550" y="1742588"/>
            <a:ext cx="654900" cy="65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7" name="Google Shape;1247;p47"/>
          <p:cNvCxnSpPr>
            <a:stCxn id="1246" idx="2"/>
            <a:endCxn id="1243" idx="0"/>
          </p:cNvCxnSpPr>
          <p:nvPr/>
        </p:nvCxnSpPr>
        <p:spPr>
          <a:xfrm flipH="1">
            <a:off x="1538250" y="2070038"/>
            <a:ext cx="2706300" cy="568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8" name="Google Shape;1248;p47"/>
          <p:cNvCxnSpPr>
            <a:stCxn id="1246" idx="6"/>
            <a:endCxn id="1245" idx="0"/>
          </p:cNvCxnSpPr>
          <p:nvPr/>
        </p:nvCxnSpPr>
        <p:spPr>
          <a:xfrm>
            <a:off x="4899450" y="2070038"/>
            <a:ext cx="2683200" cy="568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9" name="Google Shape;1249;p47"/>
          <p:cNvCxnSpPr>
            <a:stCxn id="1246" idx="4"/>
            <a:endCxn id="1244" idx="0"/>
          </p:cNvCxnSpPr>
          <p:nvPr/>
        </p:nvCxnSpPr>
        <p:spPr>
          <a:xfrm>
            <a:off x="4572000" y="2397488"/>
            <a:ext cx="0" cy="24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250" name="Google Shape;1250;p47"/>
          <p:cNvGrpSpPr/>
          <p:nvPr/>
        </p:nvGrpSpPr>
        <p:grpSpPr>
          <a:xfrm>
            <a:off x="1339552" y="3084148"/>
            <a:ext cx="397347" cy="489284"/>
            <a:chOff x="3316000" y="4399325"/>
            <a:chExt cx="392325" cy="483100"/>
          </a:xfrm>
        </p:grpSpPr>
        <p:sp>
          <p:nvSpPr>
            <p:cNvPr id="1251" name="Google Shape;1251;p47"/>
            <p:cNvSpPr/>
            <p:nvPr/>
          </p:nvSpPr>
          <p:spPr>
            <a:xfrm>
              <a:off x="3316000" y="4399325"/>
              <a:ext cx="392325" cy="483100"/>
            </a:xfrm>
            <a:custGeom>
              <a:rect b="b" l="l" r="r" t="t"/>
              <a:pathLst>
                <a:path extrusionOk="0" h="19324" w="15693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35823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53" name="Google Shape;1253;p47"/>
          <p:cNvGrpSpPr/>
          <p:nvPr/>
        </p:nvGrpSpPr>
        <p:grpSpPr>
          <a:xfrm>
            <a:off x="4389304" y="1825370"/>
            <a:ext cx="365393" cy="489334"/>
            <a:chOff x="3926225" y="4399275"/>
            <a:chExt cx="360775" cy="483150"/>
          </a:xfrm>
        </p:grpSpPr>
        <p:sp>
          <p:nvSpPr>
            <p:cNvPr id="1254" name="Google Shape;1254;p47"/>
            <p:cNvSpPr/>
            <p:nvPr/>
          </p:nvSpPr>
          <p:spPr>
            <a:xfrm>
              <a:off x="41634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3926225" y="4399275"/>
              <a:ext cx="360775" cy="483150"/>
            </a:xfrm>
            <a:custGeom>
              <a:rect b="b" l="l" r="r" t="t"/>
              <a:pathLst>
                <a:path extrusionOk="0" h="19326" w="14431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56" name="Google Shape;1256;p47"/>
          <p:cNvGrpSpPr/>
          <p:nvPr/>
        </p:nvGrpSpPr>
        <p:grpSpPr>
          <a:xfrm>
            <a:off x="4373327" y="3084148"/>
            <a:ext cx="397347" cy="489284"/>
            <a:chOff x="3316000" y="4399325"/>
            <a:chExt cx="392325" cy="483100"/>
          </a:xfrm>
        </p:grpSpPr>
        <p:sp>
          <p:nvSpPr>
            <p:cNvPr id="1257" name="Google Shape;1257;p47"/>
            <p:cNvSpPr/>
            <p:nvPr/>
          </p:nvSpPr>
          <p:spPr>
            <a:xfrm>
              <a:off x="3316000" y="4399325"/>
              <a:ext cx="392325" cy="483100"/>
            </a:xfrm>
            <a:custGeom>
              <a:rect b="b" l="l" r="r" t="t"/>
              <a:pathLst>
                <a:path extrusionOk="0" h="19324" w="15693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35823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59" name="Google Shape;1259;p47"/>
          <p:cNvGrpSpPr/>
          <p:nvPr/>
        </p:nvGrpSpPr>
        <p:grpSpPr>
          <a:xfrm>
            <a:off x="7399954" y="3084122"/>
            <a:ext cx="365393" cy="489334"/>
            <a:chOff x="3926225" y="4399275"/>
            <a:chExt cx="360775" cy="483150"/>
          </a:xfrm>
        </p:grpSpPr>
        <p:sp>
          <p:nvSpPr>
            <p:cNvPr id="1260" name="Google Shape;1260;p47"/>
            <p:cNvSpPr/>
            <p:nvPr/>
          </p:nvSpPr>
          <p:spPr>
            <a:xfrm>
              <a:off x="41634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3926225" y="4399275"/>
              <a:ext cx="360775" cy="483150"/>
            </a:xfrm>
            <a:custGeom>
              <a:rect b="b" l="l" r="r" t="t"/>
              <a:pathLst>
                <a:path extrusionOk="0" h="19326" w="14431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62" name="Google Shape;1262;p47"/>
          <p:cNvSpPr/>
          <p:nvPr/>
        </p:nvSpPr>
        <p:spPr>
          <a:xfrm>
            <a:off x="1363969" y="3876991"/>
            <a:ext cx="348513" cy="349427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7406063" y="3877449"/>
            <a:ext cx="353174" cy="348513"/>
          </a:xfrm>
          <a:custGeom>
            <a:rect b="b" l="l" r="r" t="t"/>
            <a:pathLst>
              <a:path extrusionOk="0" h="11815" w="11973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4" name="Google Shape;1264;p47"/>
          <p:cNvGrpSpPr/>
          <p:nvPr/>
        </p:nvGrpSpPr>
        <p:grpSpPr>
          <a:xfrm>
            <a:off x="4397272" y="3877434"/>
            <a:ext cx="349457" cy="348542"/>
            <a:chOff x="3599700" y="1954475"/>
            <a:chExt cx="296175" cy="295400"/>
          </a:xfrm>
        </p:grpSpPr>
        <p:sp>
          <p:nvSpPr>
            <p:cNvPr id="1265" name="Google Shape;1265;p47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2" name="Google Shape;1272;p48"/>
          <p:cNvCxnSpPr>
            <a:stCxn id="1273" idx="0"/>
            <a:endCxn id="1274" idx="2"/>
          </p:cNvCxnSpPr>
          <p:nvPr/>
        </p:nvCxnSpPr>
        <p:spPr>
          <a:xfrm>
            <a:off x="4571951" y="1308420"/>
            <a:ext cx="0" cy="24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5" name="Google Shape;1275;p4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  <p:sp>
        <p:nvSpPr>
          <p:cNvPr id="1276" name="Google Shape;1276;p48"/>
          <p:cNvSpPr txBox="1"/>
          <p:nvPr>
            <p:ph idx="4294967295" type="subTitle"/>
          </p:nvPr>
        </p:nvSpPr>
        <p:spPr>
          <a:xfrm>
            <a:off x="5351710" y="1267700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7" name="Google Shape;1277;p48"/>
          <p:cNvSpPr txBox="1"/>
          <p:nvPr>
            <p:ph idx="4294967295" type="subTitle"/>
          </p:nvPr>
        </p:nvSpPr>
        <p:spPr>
          <a:xfrm>
            <a:off x="5351765" y="1510000"/>
            <a:ext cx="22785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</a:t>
            </a:r>
            <a:r>
              <a:rPr lang="en"/>
              <a:t>he biggest planet in the Solar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8"/>
          <p:cNvSpPr txBox="1"/>
          <p:nvPr>
            <p:ph idx="4294967295" type="subTitle"/>
          </p:nvPr>
        </p:nvSpPr>
        <p:spPr>
          <a:xfrm>
            <a:off x="5351685" y="2364010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MERCURY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9" name="Google Shape;1279;p48"/>
          <p:cNvSpPr txBox="1"/>
          <p:nvPr>
            <p:ph idx="4294967295" type="subTitle"/>
          </p:nvPr>
        </p:nvSpPr>
        <p:spPr>
          <a:xfrm>
            <a:off x="5351735" y="2606312"/>
            <a:ext cx="22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8"/>
          <p:cNvSpPr txBox="1"/>
          <p:nvPr>
            <p:ph idx="4294967295" type="subTitle"/>
          </p:nvPr>
        </p:nvSpPr>
        <p:spPr>
          <a:xfrm>
            <a:off x="5351685" y="3488820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NEPTUNE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1" name="Google Shape;1281;p48"/>
          <p:cNvSpPr txBox="1"/>
          <p:nvPr>
            <p:ph idx="4294967295" type="subTitle"/>
          </p:nvPr>
        </p:nvSpPr>
        <p:spPr>
          <a:xfrm>
            <a:off x="5351735" y="3731124"/>
            <a:ext cx="22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</a:t>
            </a:r>
            <a:r>
              <a:rPr lang="en"/>
              <a:t>n</a:t>
            </a:r>
            <a:endParaRPr/>
          </a:p>
        </p:txBody>
      </p:sp>
      <p:sp>
        <p:nvSpPr>
          <p:cNvPr id="1282" name="Google Shape;1282;p48"/>
          <p:cNvSpPr txBox="1"/>
          <p:nvPr>
            <p:ph idx="4294967295" type="subTitle"/>
          </p:nvPr>
        </p:nvSpPr>
        <p:spPr>
          <a:xfrm>
            <a:off x="1855985" y="1815125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VENUS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3" name="Google Shape;1283;p48"/>
          <p:cNvSpPr txBox="1"/>
          <p:nvPr>
            <p:ph idx="4294967295" type="subTitle"/>
          </p:nvPr>
        </p:nvSpPr>
        <p:spPr>
          <a:xfrm>
            <a:off x="1513794" y="2057425"/>
            <a:ext cx="22785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</a:t>
            </a:r>
            <a:r>
              <a:rPr lang="en"/>
              <a:t> terribly hot, even hotter than Mercury</a:t>
            </a:r>
            <a:endParaRPr/>
          </a:p>
        </p:txBody>
      </p:sp>
      <p:sp>
        <p:nvSpPr>
          <p:cNvPr id="1284" name="Google Shape;1284;p48"/>
          <p:cNvSpPr txBox="1"/>
          <p:nvPr>
            <p:ph idx="4294967295" type="subTitle"/>
          </p:nvPr>
        </p:nvSpPr>
        <p:spPr>
          <a:xfrm>
            <a:off x="1855935" y="2916120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5" name="Google Shape;1285;p48"/>
          <p:cNvSpPr txBox="1"/>
          <p:nvPr>
            <p:ph idx="4294967295" type="subTitle"/>
          </p:nvPr>
        </p:nvSpPr>
        <p:spPr>
          <a:xfrm>
            <a:off x="1513735" y="3158423"/>
            <a:ext cx="22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now a very cold place</a:t>
            </a:r>
            <a:endParaRPr/>
          </a:p>
        </p:txBody>
      </p:sp>
      <p:sp>
        <p:nvSpPr>
          <p:cNvPr id="1273" name="Google Shape;1273;p48"/>
          <p:cNvSpPr/>
          <p:nvPr/>
        </p:nvSpPr>
        <p:spPr>
          <a:xfrm>
            <a:off x="4234751" y="1308420"/>
            <a:ext cx="674400" cy="214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8"/>
          <p:cNvSpPr/>
          <p:nvPr/>
        </p:nvSpPr>
        <p:spPr>
          <a:xfrm rot="10800000">
            <a:off x="4234796" y="2964593"/>
            <a:ext cx="674400" cy="214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48"/>
          <p:cNvSpPr/>
          <p:nvPr/>
        </p:nvSpPr>
        <p:spPr>
          <a:xfrm>
            <a:off x="4234751" y="2412535"/>
            <a:ext cx="674400" cy="214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8"/>
          <p:cNvSpPr/>
          <p:nvPr/>
        </p:nvSpPr>
        <p:spPr>
          <a:xfrm rot="10800000">
            <a:off x="4234796" y="1860477"/>
            <a:ext cx="674400" cy="214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8"/>
          <p:cNvSpPr/>
          <p:nvPr/>
        </p:nvSpPr>
        <p:spPr>
          <a:xfrm>
            <a:off x="4234751" y="3516651"/>
            <a:ext cx="674400" cy="214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9" name="Google Shape;1289;p48"/>
          <p:cNvCxnSpPr>
            <a:stCxn id="1273" idx="3"/>
          </p:cNvCxnSpPr>
          <p:nvPr/>
        </p:nvCxnSpPr>
        <p:spPr>
          <a:xfrm>
            <a:off x="4909151" y="1415670"/>
            <a:ext cx="177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90" name="Google Shape;1290;p48"/>
          <p:cNvCxnSpPr/>
          <p:nvPr/>
        </p:nvCxnSpPr>
        <p:spPr>
          <a:xfrm>
            <a:off x="4909196" y="2519770"/>
            <a:ext cx="177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91" name="Google Shape;1291;p48"/>
          <p:cNvCxnSpPr/>
          <p:nvPr/>
        </p:nvCxnSpPr>
        <p:spPr>
          <a:xfrm>
            <a:off x="4909196" y="3623895"/>
            <a:ext cx="177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92" name="Google Shape;1292;p48"/>
          <p:cNvCxnSpPr/>
          <p:nvPr/>
        </p:nvCxnSpPr>
        <p:spPr>
          <a:xfrm rot="10800000">
            <a:off x="4057451" y="3071820"/>
            <a:ext cx="177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93" name="Google Shape;1293;p48"/>
          <p:cNvCxnSpPr/>
          <p:nvPr/>
        </p:nvCxnSpPr>
        <p:spPr>
          <a:xfrm rot="10800000">
            <a:off x="4057451" y="1967720"/>
            <a:ext cx="177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9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9" name="Google Shape;1299;p49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PLAN</a:t>
            </a:r>
            <a:endParaRPr/>
          </a:p>
        </p:txBody>
      </p:sp>
      <p:grpSp>
        <p:nvGrpSpPr>
          <p:cNvPr id="1300" name="Google Shape;1300;p49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301" name="Google Shape;1301;p49"/>
            <p:cNvSpPr/>
            <p:nvPr/>
          </p:nvSpPr>
          <p:spPr>
            <a:xfrm>
              <a:off x="1435250" y="2929250"/>
              <a:ext cx="3180475" cy="2283425"/>
            </a:xfrm>
            <a:custGeom>
              <a:rect b="b" l="l" r="r" t="t"/>
              <a:pathLst>
                <a:path extrusionOk="0" h="91337" w="127219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1484200" y="4046475"/>
              <a:ext cx="472200" cy="456100"/>
            </a:xfrm>
            <a:custGeom>
              <a:rect b="b" l="l" r="r" t="t"/>
              <a:pathLst>
                <a:path extrusionOk="0" h="18244" w="18888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1891950" y="3557800"/>
              <a:ext cx="512950" cy="496250"/>
            </a:xfrm>
            <a:custGeom>
              <a:rect b="b" l="l" r="r" t="t"/>
              <a:pathLst>
                <a:path extrusionOk="0" h="19850" w="20518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4615700" y="3663200"/>
              <a:ext cx="1549475" cy="1549475"/>
            </a:xfrm>
            <a:custGeom>
              <a:rect b="b" l="l" r="r" t="t"/>
              <a:pathLst>
                <a:path extrusionOk="0" h="61979" w="61979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3310900" y="4886450"/>
              <a:ext cx="1304825" cy="326225"/>
            </a:xfrm>
            <a:custGeom>
              <a:rect b="b" l="l" r="r" t="t"/>
              <a:pathLst>
                <a:path extrusionOk="0" h="13049" w="52193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2413850" y="2684600"/>
              <a:ext cx="489325" cy="733550"/>
            </a:xfrm>
            <a:custGeom>
              <a:rect b="b" l="l" r="r" t="t"/>
              <a:pathLst>
                <a:path extrusionOk="0" h="29342" w="19573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2576950" y="2684600"/>
              <a:ext cx="326225" cy="570875"/>
            </a:xfrm>
            <a:custGeom>
              <a:rect b="b" l="l" r="r" t="t"/>
              <a:pathLst>
                <a:path extrusionOk="0" h="22835" w="13049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1924550" y="4030175"/>
              <a:ext cx="2691175" cy="856300"/>
            </a:xfrm>
            <a:custGeom>
              <a:rect b="b" l="l" r="r" t="t"/>
              <a:pathLst>
                <a:path extrusionOk="0" h="34252" w="107647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3963300" y="3581650"/>
              <a:ext cx="652425" cy="1060175"/>
            </a:xfrm>
            <a:custGeom>
              <a:rect b="b" l="l" r="r" t="t"/>
              <a:pathLst>
                <a:path extrusionOk="0" h="42407" w="26097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5186550" y="415250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3555550" y="482750"/>
              <a:ext cx="2609625" cy="2772725"/>
            </a:xfrm>
            <a:custGeom>
              <a:rect b="b" l="l" r="r" t="t"/>
              <a:pathLst>
                <a:path extrusionOk="0" h="110909" w="104385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3881750" y="10536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4289500" y="1053600"/>
              <a:ext cx="489325" cy="163125"/>
            </a:xfrm>
            <a:custGeom>
              <a:rect b="b" l="l" r="r" t="t"/>
              <a:pathLst>
                <a:path extrusionOk="0" h="6525" w="19573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4941900" y="10536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3881750" y="13798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289500" y="1379800"/>
              <a:ext cx="244675" cy="163125"/>
            </a:xfrm>
            <a:custGeom>
              <a:rect b="b" l="l" r="r" t="t"/>
              <a:pathLst>
                <a:path extrusionOk="0" h="6525" w="9787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697250" y="1379800"/>
              <a:ext cx="897075" cy="163125"/>
            </a:xfrm>
            <a:custGeom>
              <a:rect b="b" l="l" r="r" t="t"/>
              <a:pathLst>
                <a:path extrusionOk="0" h="6525" w="35883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881750" y="1706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4289500" y="1706000"/>
              <a:ext cx="652425" cy="163125"/>
            </a:xfrm>
            <a:custGeom>
              <a:rect b="b" l="l" r="r" t="t"/>
              <a:pathLst>
                <a:path extrusionOk="0" h="6525" w="26097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5105000" y="1706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881750" y="20322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4289500" y="2032200"/>
              <a:ext cx="1141725" cy="163125"/>
            </a:xfrm>
            <a:custGeom>
              <a:rect b="b" l="l" r="r" t="t"/>
              <a:pathLst>
                <a:path extrusionOk="0" h="6525" w="45669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5594300" y="20322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881750" y="23584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289500" y="2358400"/>
              <a:ext cx="733975" cy="163125"/>
            </a:xfrm>
            <a:custGeom>
              <a:rect b="b" l="l" r="r" t="t"/>
              <a:pathLst>
                <a:path extrusionOk="0" h="6525" w="29359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5186550" y="23584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2413850" y="2358400"/>
              <a:ext cx="652425" cy="733975"/>
            </a:xfrm>
            <a:custGeom>
              <a:rect b="b" l="l" r="r" t="t"/>
              <a:pathLst>
                <a:path extrusionOk="0" h="29359" w="26097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2413850" y="2032200"/>
              <a:ext cx="815525" cy="570875"/>
            </a:xfrm>
            <a:custGeom>
              <a:rect b="b" l="l" r="r" t="t"/>
              <a:pathLst>
                <a:path extrusionOk="0" h="22835" w="32621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3718650" y="6458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3963300" y="6458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4207950" y="6458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49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333" name="Google Shape;1333;p4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3" name="Google Shape;1343;p50"/>
          <p:cNvCxnSpPr>
            <a:stCxn id="1344" idx="6"/>
            <a:endCxn id="1345" idx="2"/>
          </p:cNvCxnSpPr>
          <p:nvPr/>
        </p:nvCxnSpPr>
        <p:spPr>
          <a:xfrm flipH="1" rot="10800000">
            <a:off x="2023889" y="2814225"/>
            <a:ext cx="5096700" cy="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5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1347" name="Google Shape;1347;p50"/>
          <p:cNvGrpSpPr/>
          <p:nvPr/>
        </p:nvGrpSpPr>
        <p:grpSpPr>
          <a:xfrm>
            <a:off x="4320043" y="2562683"/>
            <a:ext cx="503592" cy="503592"/>
            <a:chOff x="3969644" y="2440153"/>
            <a:chExt cx="225900" cy="225900"/>
          </a:xfrm>
        </p:grpSpPr>
        <p:sp>
          <p:nvSpPr>
            <p:cNvPr id="1348" name="Google Shape;1348;p50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5720346" y="2562761"/>
            <a:ext cx="502930" cy="502930"/>
            <a:chOff x="4426818" y="2440153"/>
            <a:chExt cx="225600" cy="225600"/>
          </a:xfrm>
        </p:grpSpPr>
        <p:sp>
          <p:nvSpPr>
            <p:cNvPr id="1351" name="Google Shape;1351;p50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50"/>
          <p:cNvGrpSpPr/>
          <p:nvPr/>
        </p:nvGrpSpPr>
        <p:grpSpPr>
          <a:xfrm>
            <a:off x="7120507" y="2562761"/>
            <a:ext cx="502930" cy="502930"/>
            <a:chOff x="4883984" y="2440153"/>
            <a:chExt cx="225600" cy="225600"/>
          </a:xfrm>
        </p:grpSpPr>
        <p:sp>
          <p:nvSpPr>
            <p:cNvPr id="1345" name="Google Shape;1345;p50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50"/>
          <p:cNvGrpSpPr/>
          <p:nvPr/>
        </p:nvGrpSpPr>
        <p:grpSpPr>
          <a:xfrm>
            <a:off x="2920070" y="2562914"/>
            <a:ext cx="503031" cy="503222"/>
            <a:chOff x="2182679" y="2292572"/>
            <a:chExt cx="792300" cy="792600"/>
          </a:xfrm>
        </p:grpSpPr>
        <p:sp>
          <p:nvSpPr>
            <p:cNvPr id="1356" name="Google Shape;1356;p50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50"/>
          <p:cNvGrpSpPr/>
          <p:nvPr/>
        </p:nvGrpSpPr>
        <p:grpSpPr>
          <a:xfrm>
            <a:off x="1520857" y="2562914"/>
            <a:ext cx="503031" cy="503222"/>
            <a:chOff x="2182679" y="2292572"/>
            <a:chExt cx="792300" cy="792600"/>
          </a:xfrm>
        </p:grpSpPr>
        <p:sp>
          <p:nvSpPr>
            <p:cNvPr id="1344" name="Google Shape;1344;p50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50"/>
          <p:cNvSpPr txBox="1"/>
          <p:nvPr>
            <p:ph idx="4294967295" type="subTitle"/>
          </p:nvPr>
        </p:nvSpPr>
        <p:spPr>
          <a:xfrm>
            <a:off x="5135950" y="1489675"/>
            <a:ext cx="16650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</a:t>
            </a:r>
            <a:r>
              <a:rPr lang="en"/>
              <a:t>he biggest planet in the Solar System</a:t>
            </a:r>
            <a:endParaRPr/>
          </a:p>
        </p:txBody>
      </p:sp>
      <p:sp>
        <p:nvSpPr>
          <p:cNvPr id="1361" name="Google Shape;1361;p50"/>
          <p:cNvSpPr txBox="1"/>
          <p:nvPr>
            <p:ph idx="4294967295" type="subTitle"/>
          </p:nvPr>
        </p:nvSpPr>
        <p:spPr>
          <a:xfrm>
            <a:off x="3739498" y="3386152"/>
            <a:ext cx="16650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50"/>
          <p:cNvSpPr txBox="1"/>
          <p:nvPr>
            <p:ph idx="4294967295" type="subTitle"/>
          </p:nvPr>
        </p:nvSpPr>
        <p:spPr>
          <a:xfrm>
            <a:off x="6520741" y="3396252"/>
            <a:ext cx="16650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363" name="Google Shape;1363;p50"/>
          <p:cNvSpPr txBox="1"/>
          <p:nvPr>
            <p:ph idx="4294967295" type="subTitle"/>
          </p:nvPr>
        </p:nvSpPr>
        <p:spPr>
          <a:xfrm>
            <a:off x="958250" y="3386160"/>
            <a:ext cx="16650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</a:t>
            </a:r>
            <a:r>
              <a:rPr lang="en"/>
              <a:t>terribly hot, even hotter than Mercury</a:t>
            </a:r>
            <a:endParaRPr/>
          </a:p>
        </p:txBody>
      </p:sp>
      <p:sp>
        <p:nvSpPr>
          <p:cNvPr id="1364" name="Google Shape;1364;p50"/>
          <p:cNvSpPr txBox="1"/>
          <p:nvPr>
            <p:ph idx="4294967295" type="subTitle"/>
          </p:nvPr>
        </p:nvSpPr>
        <p:spPr>
          <a:xfrm>
            <a:off x="2324100" y="1471519"/>
            <a:ext cx="1665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1365" name="Google Shape;1365;p50"/>
          <p:cNvSpPr txBox="1"/>
          <p:nvPr>
            <p:ph idx="4294967295" type="title"/>
          </p:nvPr>
        </p:nvSpPr>
        <p:spPr>
          <a:xfrm>
            <a:off x="1409550" y="3151340"/>
            <a:ext cx="675900" cy="3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DAY 1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366" name="Google Shape;1366;p50"/>
          <p:cNvSpPr txBox="1"/>
          <p:nvPr>
            <p:ph idx="4294967295" type="title"/>
          </p:nvPr>
        </p:nvSpPr>
        <p:spPr>
          <a:xfrm>
            <a:off x="4180800" y="3151340"/>
            <a:ext cx="782400" cy="3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DAY 3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367" name="Google Shape;1367;p50"/>
          <p:cNvSpPr txBox="1"/>
          <p:nvPr>
            <p:ph idx="4294967295" type="title"/>
          </p:nvPr>
        </p:nvSpPr>
        <p:spPr>
          <a:xfrm>
            <a:off x="6962125" y="3161440"/>
            <a:ext cx="782400" cy="3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DAY 5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368" name="Google Shape;1368;p50"/>
          <p:cNvSpPr txBox="1"/>
          <p:nvPr>
            <p:ph idx="4294967295" type="title"/>
          </p:nvPr>
        </p:nvSpPr>
        <p:spPr>
          <a:xfrm>
            <a:off x="2765375" y="2125525"/>
            <a:ext cx="7824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DAY 2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369" name="Google Shape;1369;p50"/>
          <p:cNvSpPr txBox="1"/>
          <p:nvPr>
            <p:ph idx="4294967295" type="title"/>
          </p:nvPr>
        </p:nvSpPr>
        <p:spPr>
          <a:xfrm>
            <a:off x="5577250" y="2125525"/>
            <a:ext cx="7824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DAY 4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1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375" name="Google Shape;1375;p51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</a:t>
            </a:r>
            <a:endParaRPr/>
          </a:p>
        </p:txBody>
      </p:sp>
      <p:grpSp>
        <p:nvGrpSpPr>
          <p:cNvPr id="1376" name="Google Shape;1376;p51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377" name="Google Shape;1377;p51"/>
            <p:cNvSpPr/>
            <p:nvPr/>
          </p:nvSpPr>
          <p:spPr>
            <a:xfrm>
              <a:off x="1809575" y="238125"/>
              <a:ext cx="3981275" cy="5219200"/>
            </a:xfrm>
            <a:custGeom>
              <a:rect b="b" l="l" r="r" t="t"/>
              <a:pathLst>
                <a:path extrusionOk="0" h="208768" w="159251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3805900" y="238125"/>
              <a:ext cx="1984950" cy="5219200"/>
            </a:xfrm>
            <a:custGeom>
              <a:rect b="b" l="l" r="r" t="t"/>
              <a:pathLst>
                <a:path extrusionOk="0" h="208768" w="79398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4828550" y="238125"/>
              <a:ext cx="962300" cy="990850"/>
            </a:xfrm>
            <a:custGeom>
              <a:rect b="b" l="l" r="r" t="t"/>
              <a:pathLst>
                <a:path extrusionOk="0" h="39634" w="38492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4828550" y="238125"/>
              <a:ext cx="962300" cy="990850"/>
            </a:xfrm>
            <a:custGeom>
              <a:rect b="b" l="l" r="r" t="t"/>
              <a:pathLst>
                <a:path extrusionOk="0" h="39634" w="38492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2479925" y="1950650"/>
              <a:ext cx="2654450" cy="1450800"/>
            </a:xfrm>
            <a:custGeom>
              <a:rect b="b" l="l" r="r" t="t"/>
              <a:pathLst>
                <a:path extrusionOk="0" h="58032" w="106178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2483175" y="3714575"/>
              <a:ext cx="2662625" cy="305025"/>
            </a:xfrm>
            <a:custGeom>
              <a:rect b="b" l="l" r="r" t="t"/>
              <a:pathLst>
                <a:path extrusionOk="0" h="12201" w="106505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2483175" y="4326200"/>
              <a:ext cx="2662625" cy="305025"/>
            </a:xfrm>
            <a:custGeom>
              <a:rect b="b" l="l" r="r" t="t"/>
              <a:pathLst>
                <a:path extrusionOk="0" h="12201" w="106505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3815700" y="1950650"/>
              <a:ext cx="1318675" cy="1450800"/>
            </a:xfrm>
            <a:custGeom>
              <a:rect b="b" l="l" r="r" t="t"/>
              <a:pathLst>
                <a:path extrusionOk="0" h="58032" w="52747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3815700" y="3714575"/>
              <a:ext cx="1330100" cy="305025"/>
            </a:xfrm>
            <a:custGeom>
              <a:rect b="b" l="l" r="r" t="t"/>
              <a:pathLst>
                <a:path extrusionOk="0" h="12201" w="53204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3815700" y="4326200"/>
              <a:ext cx="1330100" cy="305025"/>
            </a:xfrm>
            <a:custGeom>
              <a:rect b="b" l="l" r="r" t="t"/>
              <a:pathLst>
                <a:path extrusionOk="0" h="12201" w="53204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388" name="Google Shape;1388;p5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sp>
        <p:nvSpPr>
          <p:cNvPr id="1399" name="Google Shape;1399;p52"/>
          <p:cNvSpPr txBox="1"/>
          <p:nvPr>
            <p:ph idx="4294967295" type="subTitle"/>
          </p:nvPr>
        </p:nvSpPr>
        <p:spPr>
          <a:xfrm>
            <a:off x="6282650" y="1621511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0" name="Google Shape;1400;p52"/>
          <p:cNvSpPr txBox="1"/>
          <p:nvPr>
            <p:ph idx="4294967295" type="subTitle"/>
          </p:nvPr>
        </p:nvSpPr>
        <p:spPr>
          <a:xfrm>
            <a:off x="6282704" y="1877400"/>
            <a:ext cx="22785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</a:t>
            </a:r>
            <a:r>
              <a:rPr lang="en"/>
              <a:t>he biggest planet in the Solar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2"/>
          <p:cNvSpPr txBox="1"/>
          <p:nvPr>
            <p:ph idx="4294967295" type="subTitle"/>
          </p:nvPr>
        </p:nvSpPr>
        <p:spPr>
          <a:xfrm>
            <a:off x="6282625" y="3035121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MERCURY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2" name="Google Shape;1402;p52"/>
          <p:cNvSpPr txBox="1"/>
          <p:nvPr>
            <p:ph idx="4294967295" type="subTitle"/>
          </p:nvPr>
        </p:nvSpPr>
        <p:spPr>
          <a:xfrm>
            <a:off x="6282675" y="3291012"/>
            <a:ext cx="22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52"/>
          <p:cNvSpPr txBox="1"/>
          <p:nvPr>
            <p:ph idx="4294967295" type="subTitle"/>
          </p:nvPr>
        </p:nvSpPr>
        <p:spPr>
          <a:xfrm>
            <a:off x="924625" y="1621506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NEPTUNE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4" name="Google Shape;1404;p52"/>
          <p:cNvSpPr txBox="1"/>
          <p:nvPr>
            <p:ph idx="4294967295" type="subTitle"/>
          </p:nvPr>
        </p:nvSpPr>
        <p:spPr>
          <a:xfrm>
            <a:off x="582325" y="1877399"/>
            <a:ext cx="22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05" name="Google Shape;1405;p52"/>
          <p:cNvSpPr txBox="1"/>
          <p:nvPr>
            <p:ph idx="4294967295" type="subTitle"/>
          </p:nvPr>
        </p:nvSpPr>
        <p:spPr>
          <a:xfrm>
            <a:off x="924625" y="3035106"/>
            <a:ext cx="193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6" name="Google Shape;1406;p52"/>
          <p:cNvSpPr txBox="1"/>
          <p:nvPr>
            <p:ph idx="4294967295" type="subTitle"/>
          </p:nvPr>
        </p:nvSpPr>
        <p:spPr>
          <a:xfrm>
            <a:off x="582325" y="3290998"/>
            <a:ext cx="22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1407" name="Google Shape;1407;p52"/>
          <p:cNvSpPr txBox="1"/>
          <p:nvPr/>
        </p:nvSpPr>
        <p:spPr>
          <a:xfrm>
            <a:off x="2646000" y="4152775"/>
            <a:ext cx="3852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resulting graph here, replacing this one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8" name="Google Shape;1408;p5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441" y="1265100"/>
            <a:ext cx="4439118" cy="274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SHEET</a:t>
            </a:r>
            <a:endParaRPr/>
          </a:p>
        </p:txBody>
      </p:sp>
      <p:sp>
        <p:nvSpPr>
          <p:cNvPr id="1414" name="Google Shape;1414;p53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ASSETS</a:t>
            </a:r>
            <a:endParaRPr/>
          </a:p>
        </p:txBody>
      </p:sp>
      <p:sp>
        <p:nvSpPr>
          <p:cNvPr id="1415" name="Google Shape;1415;p53"/>
          <p:cNvSpPr txBox="1"/>
          <p:nvPr>
            <p:ph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1M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416" name="Google Shape;1416;p53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company owns</a:t>
            </a:r>
            <a:endParaRPr/>
          </a:p>
        </p:txBody>
      </p:sp>
      <p:sp>
        <p:nvSpPr>
          <p:cNvPr id="1417" name="Google Shape;1417;p53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LIABILITIES</a:t>
            </a:r>
            <a:endParaRPr/>
          </a:p>
        </p:txBody>
      </p:sp>
      <p:sp>
        <p:nvSpPr>
          <p:cNvPr id="1418" name="Google Shape;1418;p53"/>
          <p:cNvSpPr txBox="1"/>
          <p:nvPr>
            <p:ph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300K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419" name="Google Shape;1419;p53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the company owes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53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EQUITY</a:t>
            </a:r>
            <a:endParaRPr/>
          </a:p>
        </p:txBody>
      </p:sp>
      <p:sp>
        <p:nvSpPr>
          <p:cNvPr id="1421" name="Google Shape;1421;p53"/>
          <p:cNvSpPr txBox="1"/>
          <p:nvPr>
            <p:ph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700K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422" name="Google Shape;1422;p53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Difference between both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7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8" name="Google Shape;678;p27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Motivácia a Ciele</a:t>
            </a:r>
            <a:endParaRPr/>
          </a:p>
        </p:txBody>
      </p:sp>
      <p:grpSp>
        <p:nvGrpSpPr>
          <p:cNvPr id="679" name="Google Shape;679;p27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680" name="Google Shape;680;p27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27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713" name="Google Shape;713;p2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8"/>
          <p:cNvSpPr txBox="1"/>
          <p:nvPr>
            <p:ph type="title"/>
          </p:nvPr>
        </p:nvSpPr>
        <p:spPr>
          <a:xfrm>
            <a:off x="3517350" y="0"/>
            <a:ext cx="21093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Motivácia</a:t>
            </a:r>
            <a:endParaRPr/>
          </a:p>
        </p:txBody>
      </p:sp>
      <p:sp>
        <p:nvSpPr>
          <p:cNvPr id="724" name="Google Shape;724;p28"/>
          <p:cNvSpPr txBox="1"/>
          <p:nvPr>
            <p:ph idx="1" type="body"/>
          </p:nvPr>
        </p:nvSpPr>
        <p:spPr>
          <a:xfrm>
            <a:off x="422800" y="1096576"/>
            <a:ext cx="5478000" cy="3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🔹 Prečo vznikol nápad?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Inšpirácia pri osobnej skúsenosti: keď sme s rodičmi chceli začať podnikať, nemali sme právne ani marketingové skúsenosti.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Zistil som, že mnoho začínajúcich podnikateľov čelí rovnakému problému – chýba im prístup k dostupným a presným informáciám.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🔹 Skutočný problém na trhu: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Malé firmy a jednotlivci často: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nemajú právne ani podnikateľské znalosti,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nemajú rozpočet na profesionálne poradenstvo,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nevedia ako urobiť prieskum trhu.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🔹 Cieľová skupina: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Začínajúci podnikatelia, freelanceri, malé firmy, startupy.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Ľudia, ktorí potrebujú poradenstvo, ale nemajú čas alebo zdroje na právnikov či analytikov.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25" name="Google Shape;725;p28"/>
          <p:cNvGrpSpPr/>
          <p:nvPr/>
        </p:nvGrpSpPr>
        <p:grpSpPr>
          <a:xfrm>
            <a:off x="6928464" y="1864668"/>
            <a:ext cx="1600177" cy="1414164"/>
            <a:chOff x="-3137650" y="2787000"/>
            <a:chExt cx="291450" cy="257575"/>
          </a:xfrm>
        </p:grpSpPr>
        <p:sp>
          <p:nvSpPr>
            <p:cNvPr id="726" name="Google Shape;726;p28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28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35" name="Google Shape;735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28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41" name="Google Shape;741;p2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9"/>
          <p:cNvSpPr/>
          <p:nvPr/>
        </p:nvSpPr>
        <p:spPr>
          <a:xfrm rot="-2699901">
            <a:off x="2033647" y="1995011"/>
            <a:ext cx="399523" cy="381115"/>
          </a:xfrm>
          <a:custGeom>
            <a:rect b="b" l="l" r="r" t="t"/>
            <a:pathLst>
              <a:path extrusionOk="0" h="3152" w="3304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9"/>
          <p:cNvSpPr/>
          <p:nvPr/>
        </p:nvSpPr>
        <p:spPr>
          <a:xfrm rot="-2699899">
            <a:off x="2812934" y="2002929"/>
            <a:ext cx="432660" cy="380630"/>
          </a:xfrm>
          <a:custGeom>
            <a:rect b="b" l="l" r="r" t="t"/>
            <a:pathLst>
              <a:path extrusionOk="0" h="3148" w="3578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9"/>
          <p:cNvSpPr/>
          <p:nvPr/>
        </p:nvSpPr>
        <p:spPr>
          <a:xfrm rot="-2699901">
            <a:off x="2810998" y="2796888"/>
            <a:ext cx="418750" cy="380873"/>
          </a:xfrm>
          <a:custGeom>
            <a:rect b="b" l="l" r="r" t="t"/>
            <a:pathLst>
              <a:path extrusionOk="0" h="3150" w="3463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9"/>
          <p:cNvSpPr/>
          <p:nvPr/>
        </p:nvSpPr>
        <p:spPr>
          <a:xfrm rot="-2699901">
            <a:off x="1995586" y="2787188"/>
            <a:ext cx="418750" cy="381115"/>
          </a:xfrm>
          <a:custGeom>
            <a:rect b="b" l="l" r="r" t="t"/>
            <a:pathLst>
              <a:path extrusionOk="0" h="3152" w="3463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9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755" name="Google Shape;755;p29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9"/>
          <p:cNvSpPr/>
          <p:nvPr/>
        </p:nvSpPr>
        <p:spPr>
          <a:xfrm>
            <a:off x="2302605" y="1714888"/>
            <a:ext cx="723471" cy="703838"/>
          </a:xfrm>
          <a:custGeom>
            <a:rect b="b" l="l" r="r" t="t"/>
            <a:pathLst>
              <a:path extrusionOk="0" h="5821" w="5983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9"/>
          <p:cNvSpPr/>
          <p:nvPr/>
        </p:nvSpPr>
        <p:spPr>
          <a:xfrm>
            <a:off x="2774802" y="2271816"/>
            <a:ext cx="793726" cy="704201"/>
          </a:xfrm>
          <a:custGeom>
            <a:rect b="b" l="l" r="r" t="t"/>
            <a:pathLst>
              <a:path extrusionOk="0" h="5824" w="6564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9"/>
          <p:cNvSpPr/>
          <p:nvPr/>
        </p:nvSpPr>
        <p:spPr>
          <a:xfrm>
            <a:off x="2207924" y="2724759"/>
            <a:ext cx="723350" cy="703838"/>
          </a:xfrm>
          <a:custGeom>
            <a:rect b="b" l="l" r="r" t="t"/>
            <a:pathLst>
              <a:path extrusionOk="0" h="5821" w="5982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9"/>
          <p:cNvSpPr/>
          <p:nvPr/>
        </p:nvSpPr>
        <p:spPr>
          <a:xfrm>
            <a:off x="1723484" y="2154711"/>
            <a:ext cx="724922" cy="700332"/>
          </a:xfrm>
          <a:custGeom>
            <a:rect b="b" l="l" r="r" t="t"/>
            <a:pathLst>
              <a:path extrusionOk="0" h="5792" w="5995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9"/>
          <p:cNvSpPr txBox="1"/>
          <p:nvPr/>
        </p:nvSpPr>
        <p:spPr>
          <a:xfrm>
            <a:off x="1487400" y="37288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61" name="Google Shape;761;p29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62" name="Google Shape;762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29"/>
          <p:cNvGrpSpPr/>
          <p:nvPr/>
        </p:nvGrpSpPr>
        <p:grpSpPr>
          <a:xfrm flipH="1" rot="10800000">
            <a:off x="0" y="-4"/>
            <a:ext cx="1022509" cy="572747"/>
            <a:chOff x="-77" y="3784091"/>
            <a:chExt cx="2423582" cy="1357541"/>
          </a:xfrm>
        </p:grpSpPr>
        <p:sp>
          <p:nvSpPr>
            <p:cNvPr id="768" name="Google Shape;768;p2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</a:t>
            </a: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779" name="Google Shape;779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3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85" name="Google Shape;785;p3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95" name="Google Shape;795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CONCEPTS IS A GOOD IDEA</a:t>
            </a:r>
            <a:endParaRPr/>
          </a:p>
        </p:txBody>
      </p:sp>
      <p:sp>
        <p:nvSpPr>
          <p:cNvPr id="796" name="Google Shape;796;p3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97" name="Google Shape;797;p3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98" name="Google Shape;798;p3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 name</a:t>
            </a:r>
            <a:endParaRPr/>
          </a:p>
        </p:txBody>
      </p:sp>
      <p:sp>
        <p:nvSpPr>
          <p:cNvPr id="799" name="Google Shape;799;p3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00" name="Google Shape;800;p3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801" name="Google Shape;801;p3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802" name="Google Shape;802;p3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9999" lvl="0" marL="89999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803" name="Google Shape;803;p3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804" name="Google Shape;804;p3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805" name="Google Shape;805;p3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806" name="Google Shape;806;p3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1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</a:t>
            </a:r>
            <a:r>
              <a:rPr lang="en"/>
              <a:t> the farthest planet from the Sun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7" name="Google Shape;807;p3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808" name="Google Shape;808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TRENDS</a:t>
            </a:r>
            <a:endParaRPr/>
          </a:p>
        </p:txBody>
      </p:sp>
      <p:sp>
        <p:nvSpPr>
          <p:cNvPr id="819" name="Google Shape;819;p32"/>
          <p:cNvSpPr txBox="1"/>
          <p:nvPr/>
        </p:nvSpPr>
        <p:spPr>
          <a:xfrm>
            <a:off x="1042475" y="3981575"/>
            <a:ext cx="3848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modify this graph, click on it, follow the link, change the data and paste the resulting graph here, replacing this one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32"/>
          <p:cNvSpPr txBox="1"/>
          <p:nvPr/>
        </p:nvSpPr>
        <p:spPr>
          <a:xfrm>
            <a:off x="6116111" y="3386850"/>
            <a:ext cx="2307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32"/>
          <p:cNvSpPr txBox="1"/>
          <p:nvPr/>
        </p:nvSpPr>
        <p:spPr>
          <a:xfrm>
            <a:off x="6116100" y="2439548"/>
            <a:ext cx="2307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it’s terribly hot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32"/>
          <p:cNvSpPr txBox="1"/>
          <p:nvPr/>
        </p:nvSpPr>
        <p:spPr>
          <a:xfrm>
            <a:off x="6116100" y="1492700"/>
            <a:ext cx="2307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32"/>
          <p:cNvSpPr/>
          <p:nvPr/>
        </p:nvSpPr>
        <p:spPr>
          <a:xfrm>
            <a:off x="5782225" y="2588678"/>
            <a:ext cx="274200" cy="273900"/>
          </a:xfrm>
          <a:prstGeom prst="ellipse">
            <a:avLst/>
          </a:prstGeom>
          <a:solidFill>
            <a:srgbClr val="87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4" name="Google Shape;824;p32"/>
          <p:cNvSpPr/>
          <p:nvPr/>
        </p:nvSpPr>
        <p:spPr>
          <a:xfrm>
            <a:off x="5782225" y="3537956"/>
            <a:ext cx="274200" cy="273900"/>
          </a:xfrm>
          <a:prstGeom prst="ellipse">
            <a:avLst/>
          </a:prstGeom>
          <a:solidFill>
            <a:srgbClr val="9154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5" name="Google Shape;825;p32"/>
          <p:cNvSpPr/>
          <p:nvPr/>
        </p:nvSpPr>
        <p:spPr>
          <a:xfrm>
            <a:off x="5782225" y="1639400"/>
            <a:ext cx="274200" cy="2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6" name="Google Shape;826;p3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938" y="1265100"/>
            <a:ext cx="4267482" cy="25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3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32" name="Google Shape;832;p33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833" name="Google Shape;833;p33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</a:t>
            </a:r>
            <a:r>
              <a:rPr lang="en"/>
              <a:t>s</a:t>
            </a:r>
            <a:r>
              <a:rPr lang="en"/>
              <a:t>econd planet from the Sun. It’s terribly hot!</a:t>
            </a:r>
            <a:endParaRPr/>
          </a:p>
        </p:txBody>
      </p:sp>
      <p:sp>
        <p:nvSpPr>
          <p:cNvPr id="834" name="Google Shape;834;p33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35" name="Google Shape;835;p33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SOLUTION</a:t>
            </a:r>
            <a:endParaRPr/>
          </a:p>
        </p:txBody>
      </p:sp>
      <p:grpSp>
        <p:nvGrpSpPr>
          <p:cNvPr id="836" name="Google Shape;836;p33"/>
          <p:cNvGrpSpPr/>
          <p:nvPr/>
        </p:nvGrpSpPr>
        <p:grpSpPr>
          <a:xfrm>
            <a:off x="5999604" y="1751566"/>
            <a:ext cx="469887" cy="469887"/>
            <a:chOff x="1487200" y="4993750"/>
            <a:chExt cx="483125" cy="483125"/>
          </a:xfrm>
        </p:grpSpPr>
        <p:sp>
          <p:nvSpPr>
            <p:cNvPr id="837" name="Google Shape;837;p33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39" name="Google Shape;839;p33"/>
          <p:cNvGrpSpPr/>
          <p:nvPr/>
        </p:nvGrpSpPr>
        <p:grpSpPr>
          <a:xfrm>
            <a:off x="2674509" y="1751566"/>
            <a:ext cx="469887" cy="469887"/>
            <a:chOff x="2081650" y="4993750"/>
            <a:chExt cx="483125" cy="483125"/>
          </a:xfrm>
        </p:grpSpPr>
        <p:sp>
          <p:nvSpPr>
            <p:cNvPr id="840" name="Google Shape;840;p33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2" name="Google Shape;842;p33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843" name="Google Shape;843;p3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